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7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5E6AB7-07A0-4539-B306-C5B6F11AE8BD}" v="7" dt="2026-02-18T15:34:30.9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05" autoAdjust="0"/>
    <p:restoredTop sz="90201" autoAdjust="0"/>
  </p:normalViewPr>
  <p:slideViewPr>
    <p:cSldViewPr snapToGrid="0">
      <p:cViewPr varScale="1">
        <p:scale>
          <a:sx n="67" d="100"/>
          <a:sy n="67" d="100"/>
        </p:scale>
        <p:origin x="1346" y="259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4" Type="http://schemas.openxmlformats.org/officeDocument/2006/relationships/image" Target="../media/image1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4" Type="http://schemas.openxmlformats.org/officeDocument/2006/relationships/image" Target="../media/image1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73AEFE-8812-41B4-85A5-C76EC9E89967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9A7D5C6-7A7F-4895-9CB8-1E012BC5D8AF}">
      <dgm:prSet/>
      <dgm:spPr/>
      <dgm:t>
        <a:bodyPr/>
        <a:lstStyle/>
        <a:p>
          <a:r>
            <a:rPr lang="en-US"/>
            <a:t>Why I started Evolve HR &amp; Leadership Consulting</a:t>
          </a:r>
        </a:p>
      </dgm:t>
    </dgm:pt>
    <dgm:pt modelId="{C1FE69F3-3AB7-4F03-B276-E0C7953822E9}" type="parTrans" cxnId="{332BB8DC-747C-4D55-A96D-4AAF620381A6}">
      <dgm:prSet/>
      <dgm:spPr/>
      <dgm:t>
        <a:bodyPr/>
        <a:lstStyle/>
        <a:p>
          <a:endParaRPr lang="en-US"/>
        </a:p>
      </dgm:t>
    </dgm:pt>
    <dgm:pt modelId="{7023C2B5-2F3B-4AFC-853A-4FB2A0C188CB}" type="sibTrans" cxnId="{332BB8DC-747C-4D55-A96D-4AAF620381A6}">
      <dgm:prSet/>
      <dgm:spPr/>
      <dgm:t>
        <a:bodyPr/>
        <a:lstStyle/>
        <a:p>
          <a:endParaRPr lang="en-US"/>
        </a:p>
      </dgm:t>
    </dgm:pt>
    <dgm:pt modelId="{6D5A2D17-0678-420B-9243-54CA96F0020D}">
      <dgm:prSet/>
      <dgm:spPr/>
      <dgm:t>
        <a:bodyPr/>
        <a:lstStyle/>
        <a:p>
          <a:r>
            <a:rPr lang="en-US" dirty="0"/>
            <a:t>HR Strategic Partner to guide you as your business grow while staying protected</a:t>
          </a:r>
        </a:p>
      </dgm:t>
    </dgm:pt>
    <dgm:pt modelId="{7F74861F-9DA2-4CE9-8F8B-8578ADC57B53}" type="parTrans" cxnId="{F4E27B41-31EA-4277-8E16-5D6705C4430C}">
      <dgm:prSet/>
      <dgm:spPr/>
      <dgm:t>
        <a:bodyPr/>
        <a:lstStyle/>
        <a:p>
          <a:endParaRPr lang="en-US"/>
        </a:p>
      </dgm:t>
    </dgm:pt>
    <dgm:pt modelId="{764FAC37-D41E-45BD-9989-34C7588A5DD9}" type="sibTrans" cxnId="{F4E27B41-31EA-4277-8E16-5D6705C4430C}">
      <dgm:prSet/>
      <dgm:spPr/>
      <dgm:t>
        <a:bodyPr/>
        <a:lstStyle/>
        <a:p>
          <a:endParaRPr lang="en-US"/>
        </a:p>
      </dgm:t>
    </dgm:pt>
    <dgm:pt modelId="{B6B357F5-9A7F-4A58-818E-19CDACAE9246}">
      <dgm:prSet/>
      <dgm:spPr/>
      <dgm:t>
        <a:bodyPr/>
        <a:lstStyle/>
        <a:p>
          <a:r>
            <a:rPr lang="en-US"/>
            <a:t>Today: Practical ways to strengthen your people practices (strategy) and your bottom line</a:t>
          </a:r>
        </a:p>
      </dgm:t>
    </dgm:pt>
    <dgm:pt modelId="{25010E1F-984A-4F59-AB33-557C14F08FFF}" type="parTrans" cxnId="{843CB705-EC02-4695-9CA9-F1DE77885A7C}">
      <dgm:prSet/>
      <dgm:spPr/>
      <dgm:t>
        <a:bodyPr/>
        <a:lstStyle/>
        <a:p>
          <a:endParaRPr lang="en-US"/>
        </a:p>
      </dgm:t>
    </dgm:pt>
    <dgm:pt modelId="{EBD55468-6537-4A26-BFD7-8E21C05D57A7}" type="sibTrans" cxnId="{843CB705-EC02-4695-9CA9-F1DE77885A7C}">
      <dgm:prSet/>
      <dgm:spPr/>
      <dgm:t>
        <a:bodyPr/>
        <a:lstStyle/>
        <a:p>
          <a:endParaRPr lang="en-US"/>
        </a:p>
      </dgm:t>
    </dgm:pt>
    <dgm:pt modelId="{B6E0CB62-1709-416F-A04F-0E22DCC9E447}" type="pres">
      <dgm:prSet presAssocID="{3C73AEFE-8812-41B4-85A5-C76EC9E89967}" presName="root" presStyleCnt="0">
        <dgm:presLayoutVars>
          <dgm:dir/>
          <dgm:resizeHandles val="exact"/>
        </dgm:presLayoutVars>
      </dgm:prSet>
      <dgm:spPr/>
    </dgm:pt>
    <dgm:pt modelId="{C5270AAA-75E6-4562-B096-AC410BCC2FD4}" type="pres">
      <dgm:prSet presAssocID="{39A7D5C6-7A7F-4895-9CB8-1E012BC5D8AF}" presName="compNode" presStyleCnt="0"/>
      <dgm:spPr/>
    </dgm:pt>
    <dgm:pt modelId="{C002D828-478D-4C1C-9B17-B4C008A24AE5}" type="pres">
      <dgm:prSet presAssocID="{39A7D5C6-7A7F-4895-9CB8-1E012BC5D8A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D0A1A3D1-1A10-4874-850A-E2C5F9C51546}" type="pres">
      <dgm:prSet presAssocID="{39A7D5C6-7A7F-4895-9CB8-1E012BC5D8AF}" presName="spaceRect" presStyleCnt="0"/>
      <dgm:spPr/>
    </dgm:pt>
    <dgm:pt modelId="{4BC0A40E-DF6D-4DB3-8A54-8786D26E521C}" type="pres">
      <dgm:prSet presAssocID="{39A7D5C6-7A7F-4895-9CB8-1E012BC5D8AF}" presName="textRect" presStyleLbl="revTx" presStyleIdx="0" presStyleCnt="3">
        <dgm:presLayoutVars>
          <dgm:chMax val="1"/>
          <dgm:chPref val="1"/>
        </dgm:presLayoutVars>
      </dgm:prSet>
      <dgm:spPr/>
    </dgm:pt>
    <dgm:pt modelId="{98769613-5CD7-4FFA-93DB-223F2E12B80C}" type="pres">
      <dgm:prSet presAssocID="{7023C2B5-2F3B-4AFC-853A-4FB2A0C188CB}" presName="sibTrans" presStyleCnt="0"/>
      <dgm:spPr/>
    </dgm:pt>
    <dgm:pt modelId="{E8CB7381-FA1D-4246-9C4C-0C9C1298C0BD}" type="pres">
      <dgm:prSet presAssocID="{6D5A2D17-0678-420B-9243-54CA96F0020D}" presName="compNode" presStyleCnt="0"/>
      <dgm:spPr/>
    </dgm:pt>
    <dgm:pt modelId="{2EC20D76-28F0-4AD9-9575-3830A3C3D5B1}" type="pres">
      <dgm:prSet presAssocID="{6D5A2D17-0678-420B-9243-54CA96F0020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09BF7B50-CE45-43D6-8022-04BADF288066}" type="pres">
      <dgm:prSet presAssocID="{6D5A2D17-0678-420B-9243-54CA96F0020D}" presName="spaceRect" presStyleCnt="0"/>
      <dgm:spPr/>
    </dgm:pt>
    <dgm:pt modelId="{0B049283-5424-4245-BAB7-1510B082B14C}" type="pres">
      <dgm:prSet presAssocID="{6D5A2D17-0678-420B-9243-54CA96F0020D}" presName="textRect" presStyleLbl="revTx" presStyleIdx="1" presStyleCnt="3">
        <dgm:presLayoutVars>
          <dgm:chMax val="1"/>
          <dgm:chPref val="1"/>
        </dgm:presLayoutVars>
      </dgm:prSet>
      <dgm:spPr/>
    </dgm:pt>
    <dgm:pt modelId="{D0E27D59-55AB-4FB3-A950-3CFE4448AD5E}" type="pres">
      <dgm:prSet presAssocID="{764FAC37-D41E-45BD-9989-34C7588A5DD9}" presName="sibTrans" presStyleCnt="0"/>
      <dgm:spPr/>
    </dgm:pt>
    <dgm:pt modelId="{DAA404EF-6590-43DB-8083-F4561E1A8F10}" type="pres">
      <dgm:prSet presAssocID="{B6B357F5-9A7F-4A58-818E-19CDACAE9246}" presName="compNode" presStyleCnt="0"/>
      <dgm:spPr/>
    </dgm:pt>
    <dgm:pt modelId="{FC2B6AC8-73D7-4316-AF34-CCF75543A254}" type="pres">
      <dgm:prSet presAssocID="{B6B357F5-9A7F-4A58-818E-19CDACAE924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800D90A5-61F2-4251-BB5C-481D955126D2}" type="pres">
      <dgm:prSet presAssocID="{B6B357F5-9A7F-4A58-818E-19CDACAE9246}" presName="spaceRect" presStyleCnt="0"/>
      <dgm:spPr/>
    </dgm:pt>
    <dgm:pt modelId="{2F14F3CA-1B68-4FE5-B121-05B41D0DAD06}" type="pres">
      <dgm:prSet presAssocID="{B6B357F5-9A7F-4A58-818E-19CDACAE9246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E6AD0702-810E-47F5-A46C-4EE20A34760A}" type="presOf" srcId="{6D5A2D17-0678-420B-9243-54CA96F0020D}" destId="{0B049283-5424-4245-BAB7-1510B082B14C}" srcOrd="0" destOrd="0" presId="urn:microsoft.com/office/officeart/2018/2/layout/IconLabelList"/>
    <dgm:cxn modelId="{843CB705-EC02-4695-9CA9-F1DE77885A7C}" srcId="{3C73AEFE-8812-41B4-85A5-C76EC9E89967}" destId="{B6B357F5-9A7F-4A58-818E-19CDACAE9246}" srcOrd="2" destOrd="0" parTransId="{25010E1F-984A-4F59-AB33-557C14F08FFF}" sibTransId="{EBD55468-6537-4A26-BFD7-8E21C05D57A7}"/>
    <dgm:cxn modelId="{F4E27B41-31EA-4277-8E16-5D6705C4430C}" srcId="{3C73AEFE-8812-41B4-85A5-C76EC9E89967}" destId="{6D5A2D17-0678-420B-9243-54CA96F0020D}" srcOrd="1" destOrd="0" parTransId="{7F74861F-9DA2-4CE9-8F8B-8578ADC57B53}" sibTransId="{764FAC37-D41E-45BD-9989-34C7588A5DD9}"/>
    <dgm:cxn modelId="{F77BC967-7269-449D-85D2-05F2EAF5ACBD}" type="presOf" srcId="{B6B357F5-9A7F-4A58-818E-19CDACAE9246}" destId="{2F14F3CA-1B68-4FE5-B121-05B41D0DAD06}" srcOrd="0" destOrd="0" presId="urn:microsoft.com/office/officeart/2018/2/layout/IconLabelList"/>
    <dgm:cxn modelId="{FC14F76A-124A-4DFD-9237-5B3004C0DC74}" type="presOf" srcId="{39A7D5C6-7A7F-4895-9CB8-1E012BC5D8AF}" destId="{4BC0A40E-DF6D-4DB3-8A54-8786D26E521C}" srcOrd="0" destOrd="0" presId="urn:microsoft.com/office/officeart/2018/2/layout/IconLabelList"/>
    <dgm:cxn modelId="{B34FCDC4-E165-46A6-9CA1-C825B969E8DD}" type="presOf" srcId="{3C73AEFE-8812-41B4-85A5-C76EC9E89967}" destId="{B6E0CB62-1709-416F-A04F-0E22DCC9E447}" srcOrd="0" destOrd="0" presId="urn:microsoft.com/office/officeart/2018/2/layout/IconLabelList"/>
    <dgm:cxn modelId="{332BB8DC-747C-4D55-A96D-4AAF620381A6}" srcId="{3C73AEFE-8812-41B4-85A5-C76EC9E89967}" destId="{39A7D5C6-7A7F-4895-9CB8-1E012BC5D8AF}" srcOrd="0" destOrd="0" parTransId="{C1FE69F3-3AB7-4F03-B276-E0C7953822E9}" sibTransId="{7023C2B5-2F3B-4AFC-853A-4FB2A0C188CB}"/>
    <dgm:cxn modelId="{5197C5EC-F3EC-4971-88C7-183C0A519580}" type="presParOf" srcId="{B6E0CB62-1709-416F-A04F-0E22DCC9E447}" destId="{C5270AAA-75E6-4562-B096-AC410BCC2FD4}" srcOrd="0" destOrd="0" presId="urn:microsoft.com/office/officeart/2018/2/layout/IconLabelList"/>
    <dgm:cxn modelId="{E440CD8C-3C6B-48C8-9CA7-90AEC545ACC6}" type="presParOf" srcId="{C5270AAA-75E6-4562-B096-AC410BCC2FD4}" destId="{C002D828-478D-4C1C-9B17-B4C008A24AE5}" srcOrd="0" destOrd="0" presId="urn:microsoft.com/office/officeart/2018/2/layout/IconLabelList"/>
    <dgm:cxn modelId="{B4A9F211-2B22-4D60-B751-09FB99C3FA70}" type="presParOf" srcId="{C5270AAA-75E6-4562-B096-AC410BCC2FD4}" destId="{D0A1A3D1-1A10-4874-850A-E2C5F9C51546}" srcOrd="1" destOrd="0" presId="urn:microsoft.com/office/officeart/2018/2/layout/IconLabelList"/>
    <dgm:cxn modelId="{41B26539-B3D2-44C2-B34C-D71B0E8CEEB6}" type="presParOf" srcId="{C5270AAA-75E6-4562-B096-AC410BCC2FD4}" destId="{4BC0A40E-DF6D-4DB3-8A54-8786D26E521C}" srcOrd="2" destOrd="0" presId="urn:microsoft.com/office/officeart/2018/2/layout/IconLabelList"/>
    <dgm:cxn modelId="{D1CE68C5-6036-40F9-A7EC-DB17AAB3C89D}" type="presParOf" srcId="{B6E0CB62-1709-416F-A04F-0E22DCC9E447}" destId="{98769613-5CD7-4FFA-93DB-223F2E12B80C}" srcOrd="1" destOrd="0" presId="urn:microsoft.com/office/officeart/2018/2/layout/IconLabelList"/>
    <dgm:cxn modelId="{E265A98A-2189-40F4-B070-F7AB7F258919}" type="presParOf" srcId="{B6E0CB62-1709-416F-A04F-0E22DCC9E447}" destId="{E8CB7381-FA1D-4246-9C4C-0C9C1298C0BD}" srcOrd="2" destOrd="0" presId="urn:microsoft.com/office/officeart/2018/2/layout/IconLabelList"/>
    <dgm:cxn modelId="{C754766F-439A-4F51-9118-9B4CCB584525}" type="presParOf" srcId="{E8CB7381-FA1D-4246-9C4C-0C9C1298C0BD}" destId="{2EC20D76-28F0-4AD9-9575-3830A3C3D5B1}" srcOrd="0" destOrd="0" presId="urn:microsoft.com/office/officeart/2018/2/layout/IconLabelList"/>
    <dgm:cxn modelId="{55B80519-0950-4810-8101-C6DE7BD57B33}" type="presParOf" srcId="{E8CB7381-FA1D-4246-9C4C-0C9C1298C0BD}" destId="{09BF7B50-CE45-43D6-8022-04BADF288066}" srcOrd="1" destOrd="0" presId="urn:microsoft.com/office/officeart/2018/2/layout/IconLabelList"/>
    <dgm:cxn modelId="{FB25C68A-EA1C-4EDF-A8A1-A52F621BC5D8}" type="presParOf" srcId="{E8CB7381-FA1D-4246-9C4C-0C9C1298C0BD}" destId="{0B049283-5424-4245-BAB7-1510B082B14C}" srcOrd="2" destOrd="0" presId="urn:microsoft.com/office/officeart/2018/2/layout/IconLabelList"/>
    <dgm:cxn modelId="{DF56310D-91BA-407F-A477-63D8079DFC34}" type="presParOf" srcId="{B6E0CB62-1709-416F-A04F-0E22DCC9E447}" destId="{D0E27D59-55AB-4FB3-A950-3CFE4448AD5E}" srcOrd="3" destOrd="0" presId="urn:microsoft.com/office/officeart/2018/2/layout/IconLabelList"/>
    <dgm:cxn modelId="{0094230F-D9D6-448C-B355-91CD0639DE45}" type="presParOf" srcId="{B6E0CB62-1709-416F-A04F-0E22DCC9E447}" destId="{DAA404EF-6590-43DB-8083-F4561E1A8F10}" srcOrd="4" destOrd="0" presId="urn:microsoft.com/office/officeart/2018/2/layout/IconLabelList"/>
    <dgm:cxn modelId="{AB9461EE-0EF1-4156-9277-F152B785FFAD}" type="presParOf" srcId="{DAA404EF-6590-43DB-8083-F4561E1A8F10}" destId="{FC2B6AC8-73D7-4316-AF34-CCF75543A254}" srcOrd="0" destOrd="0" presId="urn:microsoft.com/office/officeart/2018/2/layout/IconLabelList"/>
    <dgm:cxn modelId="{A0404F07-9142-45F5-983F-9589291C5B42}" type="presParOf" srcId="{DAA404EF-6590-43DB-8083-F4561E1A8F10}" destId="{800D90A5-61F2-4251-BB5C-481D955126D2}" srcOrd="1" destOrd="0" presId="urn:microsoft.com/office/officeart/2018/2/layout/IconLabelList"/>
    <dgm:cxn modelId="{D1E6E8FC-B5F5-4B67-85BF-2280F47F4FD8}" type="presParOf" srcId="{DAA404EF-6590-43DB-8083-F4561E1A8F10}" destId="{2F14F3CA-1B68-4FE5-B121-05B41D0DAD06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E9AAC9-5325-4BA5-8CCD-618F30A2683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1360A04-BAFA-4374-89E3-9585131AB3CA}">
      <dgm:prSet/>
      <dgm:spPr/>
      <dgm:t>
        <a:bodyPr/>
        <a:lstStyle/>
        <a:p>
          <a:r>
            <a:rPr lang="en-US"/>
            <a:t>Employee: works directly for your business; you control schedule and tools</a:t>
          </a:r>
        </a:p>
      </dgm:t>
    </dgm:pt>
    <dgm:pt modelId="{91E6AE94-29B2-4F4D-85B5-98A6944FA3C8}" type="parTrans" cxnId="{D7BDB69B-2913-4842-A329-81C38CCFC77F}">
      <dgm:prSet/>
      <dgm:spPr/>
      <dgm:t>
        <a:bodyPr/>
        <a:lstStyle/>
        <a:p>
          <a:endParaRPr lang="en-US"/>
        </a:p>
      </dgm:t>
    </dgm:pt>
    <dgm:pt modelId="{09CF32EA-8976-497A-B606-B5E58AFC836B}" type="sibTrans" cxnId="{D7BDB69B-2913-4842-A329-81C38CCFC77F}">
      <dgm:prSet/>
      <dgm:spPr/>
      <dgm:t>
        <a:bodyPr/>
        <a:lstStyle/>
        <a:p>
          <a:endParaRPr lang="en-US"/>
        </a:p>
      </dgm:t>
    </dgm:pt>
    <dgm:pt modelId="{607A973B-D426-4E04-A549-0098FC76C062}">
      <dgm:prSet/>
      <dgm:spPr/>
      <dgm:t>
        <a:bodyPr/>
        <a:lstStyle/>
        <a:p>
          <a:r>
            <a:rPr lang="en-US"/>
            <a:t>Contractor: independent, controls delivery, often multiple clients</a:t>
          </a:r>
        </a:p>
      </dgm:t>
    </dgm:pt>
    <dgm:pt modelId="{65D55A88-9C3A-4880-83B1-85CC4647D508}" type="parTrans" cxnId="{F3EA0B05-D6BE-494F-AA56-CD33FAD8763A}">
      <dgm:prSet/>
      <dgm:spPr/>
      <dgm:t>
        <a:bodyPr/>
        <a:lstStyle/>
        <a:p>
          <a:endParaRPr lang="en-US"/>
        </a:p>
      </dgm:t>
    </dgm:pt>
    <dgm:pt modelId="{2ADF2681-985A-4C8D-A98B-9CB46A9E2F14}" type="sibTrans" cxnId="{F3EA0B05-D6BE-494F-AA56-CD33FAD8763A}">
      <dgm:prSet/>
      <dgm:spPr/>
      <dgm:t>
        <a:bodyPr/>
        <a:lstStyle/>
        <a:p>
          <a:endParaRPr lang="en-US"/>
        </a:p>
      </dgm:t>
    </dgm:pt>
    <dgm:pt modelId="{F0E5C5AF-DD99-4076-9969-D93D12826CF2}">
      <dgm:prSet/>
      <dgm:spPr/>
      <dgm:t>
        <a:bodyPr/>
        <a:lstStyle/>
        <a:p>
          <a:r>
            <a:rPr lang="en-US" dirty="0"/>
            <a:t>Misclassification risks: IRS/DOL</a:t>
          </a:r>
        </a:p>
      </dgm:t>
    </dgm:pt>
    <dgm:pt modelId="{D278147B-7E50-4EFE-8A2B-87980A0AD876}" type="parTrans" cxnId="{9D829952-2BB1-499A-AD94-A0AAF8DF1DA5}">
      <dgm:prSet/>
      <dgm:spPr/>
      <dgm:t>
        <a:bodyPr/>
        <a:lstStyle/>
        <a:p>
          <a:endParaRPr lang="en-US"/>
        </a:p>
      </dgm:t>
    </dgm:pt>
    <dgm:pt modelId="{42BFB207-CA86-4C70-B393-4A7D20298581}" type="sibTrans" cxnId="{9D829952-2BB1-499A-AD94-A0AAF8DF1DA5}">
      <dgm:prSet/>
      <dgm:spPr/>
      <dgm:t>
        <a:bodyPr/>
        <a:lstStyle/>
        <a:p>
          <a:endParaRPr lang="en-US"/>
        </a:p>
      </dgm:t>
    </dgm:pt>
    <dgm:pt modelId="{75FB2496-5CFF-485F-B44A-5CBADD550C75}" type="pres">
      <dgm:prSet presAssocID="{6AE9AAC9-5325-4BA5-8CCD-618F30A26836}" presName="linear" presStyleCnt="0">
        <dgm:presLayoutVars>
          <dgm:animLvl val="lvl"/>
          <dgm:resizeHandles val="exact"/>
        </dgm:presLayoutVars>
      </dgm:prSet>
      <dgm:spPr/>
    </dgm:pt>
    <dgm:pt modelId="{6CF5E8A2-4B10-43C9-97ED-6A9FCD5B5EA2}" type="pres">
      <dgm:prSet presAssocID="{F1360A04-BAFA-4374-89E3-9585131AB3C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D6525DA-C05C-4D34-BBA7-2D938A354629}" type="pres">
      <dgm:prSet presAssocID="{09CF32EA-8976-497A-B606-B5E58AFC836B}" presName="spacer" presStyleCnt="0"/>
      <dgm:spPr/>
    </dgm:pt>
    <dgm:pt modelId="{7BB58C34-823C-4326-B51B-C9D5866C176D}" type="pres">
      <dgm:prSet presAssocID="{607A973B-D426-4E04-A549-0098FC76C06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6DDA4EC-3869-46F7-9F03-E02E1CBEDAF5}" type="pres">
      <dgm:prSet presAssocID="{2ADF2681-985A-4C8D-A98B-9CB46A9E2F14}" presName="spacer" presStyleCnt="0"/>
      <dgm:spPr/>
    </dgm:pt>
    <dgm:pt modelId="{03349196-6A04-470F-B909-86969C085AAD}" type="pres">
      <dgm:prSet presAssocID="{F0E5C5AF-DD99-4076-9969-D93D12826CF2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3EA0B05-D6BE-494F-AA56-CD33FAD8763A}" srcId="{6AE9AAC9-5325-4BA5-8CCD-618F30A26836}" destId="{607A973B-D426-4E04-A549-0098FC76C062}" srcOrd="1" destOrd="0" parTransId="{65D55A88-9C3A-4880-83B1-85CC4647D508}" sibTransId="{2ADF2681-985A-4C8D-A98B-9CB46A9E2F14}"/>
    <dgm:cxn modelId="{4E1F5330-C7E9-4283-8B82-A5E2E867E874}" type="presOf" srcId="{607A973B-D426-4E04-A549-0098FC76C062}" destId="{7BB58C34-823C-4326-B51B-C9D5866C176D}" srcOrd="0" destOrd="0" presId="urn:microsoft.com/office/officeart/2005/8/layout/vList2"/>
    <dgm:cxn modelId="{9D829952-2BB1-499A-AD94-A0AAF8DF1DA5}" srcId="{6AE9AAC9-5325-4BA5-8CCD-618F30A26836}" destId="{F0E5C5AF-DD99-4076-9969-D93D12826CF2}" srcOrd="2" destOrd="0" parTransId="{D278147B-7E50-4EFE-8A2B-87980A0AD876}" sibTransId="{42BFB207-CA86-4C70-B393-4A7D20298581}"/>
    <dgm:cxn modelId="{D7BDB69B-2913-4842-A329-81C38CCFC77F}" srcId="{6AE9AAC9-5325-4BA5-8CCD-618F30A26836}" destId="{F1360A04-BAFA-4374-89E3-9585131AB3CA}" srcOrd="0" destOrd="0" parTransId="{91E6AE94-29B2-4F4D-85B5-98A6944FA3C8}" sibTransId="{09CF32EA-8976-497A-B606-B5E58AFC836B}"/>
    <dgm:cxn modelId="{9618F59B-C949-43FF-8D18-798FC0CACEC2}" type="presOf" srcId="{6AE9AAC9-5325-4BA5-8CCD-618F30A26836}" destId="{75FB2496-5CFF-485F-B44A-5CBADD550C75}" srcOrd="0" destOrd="0" presId="urn:microsoft.com/office/officeart/2005/8/layout/vList2"/>
    <dgm:cxn modelId="{E8997FB9-3794-4757-87F3-B3AF33FA05ED}" type="presOf" srcId="{F1360A04-BAFA-4374-89E3-9585131AB3CA}" destId="{6CF5E8A2-4B10-43C9-97ED-6A9FCD5B5EA2}" srcOrd="0" destOrd="0" presId="urn:microsoft.com/office/officeart/2005/8/layout/vList2"/>
    <dgm:cxn modelId="{EC1E02D9-9CA3-46E6-93AB-DF15322D53FB}" type="presOf" srcId="{F0E5C5AF-DD99-4076-9969-D93D12826CF2}" destId="{03349196-6A04-470F-B909-86969C085AAD}" srcOrd="0" destOrd="0" presId="urn:microsoft.com/office/officeart/2005/8/layout/vList2"/>
    <dgm:cxn modelId="{E03DA28C-F181-4F8F-BD4A-A7343FB2ABD5}" type="presParOf" srcId="{75FB2496-5CFF-485F-B44A-5CBADD550C75}" destId="{6CF5E8A2-4B10-43C9-97ED-6A9FCD5B5EA2}" srcOrd="0" destOrd="0" presId="urn:microsoft.com/office/officeart/2005/8/layout/vList2"/>
    <dgm:cxn modelId="{E3B4406E-8774-4A20-A053-0A0571A41727}" type="presParOf" srcId="{75FB2496-5CFF-485F-B44A-5CBADD550C75}" destId="{DD6525DA-C05C-4D34-BBA7-2D938A354629}" srcOrd="1" destOrd="0" presId="urn:microsoft.com/office/officeart/2005/8/layout/vList2"/>
    <dgm:cxn modelId="{5A26EF36-D1A5-41FE-BCFB-0BF9804E9C78}" type="presParOf" srcId="{75FB2496-5CFF-485F-B44A-5CBADD550C75}" destId="{7BB58C34-823C-4326-B51B-C9D5866C176D}" srcOrd="2" destOrd="0" presId="urn:microsoft.com/office/officeart/2005/8/layout/vList2"/>
    <dgm:cxn modelId="{92402A5D-04C1-422D-856A-5C06779BA5F2}" type="presParOf" srcId="{75FB2496-5CFF-485F-B44A-5CBADD550C75}" destId="{D6DDA4EC-3869-46F7-9F03-E02E1CBEDAF5}" srcOrd="3" destOrd="0" presId="urn:microsoft.com/office/officeart/2005/8/layout/vList2"/>
    <dgm:cxn modelId="{CAE854ED-57CB-44BF-A766-A82D29361606}" type="presParOf" srcId="{75FB2496-5CFF-485F-B44A-5CBADD550C75}" destId="{03349196-6A04-470F-B909-86969C085AA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93CFDAC-09B5-4E56-A48A-0089088B99D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2DD53BF-C59F-4DFF-BF05-56998F8AD611}">
      <dgm:prSet/>
      <dgm:spPr/>
      <dgm:t>
        <a:bodyPr/>
        <a:lstStyle/>
        <a:p>
          <a:r>
            <a:rPr lang="en-US"/>
            <a:t>Payroll Tax Obligations:</a:t>
          </a:r>
        </a:p>
      </dgm:t>
    </dgm:pt>
    <dgm:pt modelId="{874A3C18-5301-45E2-910D-4BFDA6CFE2FA}" type="parTrans" cxnId="{9CBA5276-0C88-4953-AC27-19B67D93B6D5}">
      <dgm:prSet/>
      <dgm:spPr/>
      <dgm:t>
        <a:bodyPr/>
        <a:lstStyle/>
        <a:p>
          <a:endParaRPr lang="en-US"/>
        </a:p>
      </dgm:t>
    </dgm:pt>
    <dgm:pt modelId="{8C022932-B8EF-47A3-B36E-146B3476C968}" type="sibTrans" cxnId="{9CBA5276-0C88-4953-AC27-19B67D93B6D5}">
      <dgm:prSet/>
      <dgm:spPr/>
      <dgm:t>
        <a:bodyPr/>
        <a:lstStyle/>
        <a:p>
          <a:endParaRPr lang="en-US"/>
        </a:p>
      </dgm:t>
    </dgm:pt>
    <dgm:pt modelId="{29A34480-4C69-4CDF-9998-0A49542F80E8}">
      <dgm:prSet/>
      <dgm:spPr/>
      <dgm:t>
        <a:bodyPr/>
        <a:lstStyle/>
        <a:p>
          <a:r>
            <a:rPr lang="en-US"/>
            <a:t>- Federal income tax withholding</a:t>
          </a:r>
        </a:p>
      </dgm:t>
    </dgm:pt>
    <dgm:pt modelId="{F18CBF98-9931-464D-AD83-F0EEBCA7E0C4}" type="parTrans" cxnId="{E320E65F-5630-4B88-BE17-3A3DD01C9F72}">
      <dgm:prSet/>
      <dgm:spPr/>
      <dgm:t>
        <a:bodyPr/>
        <a:lstStyle/>
        <a:p>
          <a:endParaRPr lang="en-US"/>
        </a:p>
      </dgm:t>
    </dgm:pt>
    <dgm:pt modelId="{5E593A05-89E3-4E97-B9D4-D8282BB858DD}" type="sibTrans" cxnId="{E320E65F-5630-4B88-BE17-3A3DD01C9F72}">
      <dgm:prSet/>
      <dgm:spPr/>
      <dgm:t>
        <a:bodyPr/>
        <a:lstStyle/>
        <a:p>
          <a:endParaRPr lang="en-US"/>
        </a:p>
      </dgm:t>
    </dgm:pt>
    <dgm:pt modelId="{9E8131AC-D8C7-43FC-8512-0A5C0E61F7C1}">
      <dgm:prSet/>
      <dgm:spPr/>
      <dgm:t>
        <a:bodyPr/>
        <a:lstStyle/>
        <a:p>
          <a:r>
            <a:rPr lang="en-US"/>
            <a:t>- State taxes (varies)</a:t>
          </a:r>
        </a:p>
      </dgm:t>
    </dgm:pt>
    <dgm:pt modelId="{41336D82-33A1-4A5D-8407-E7F80240E3C1}" type="parTrans" cxnId="{D047D2B6-31CC-49BB-8573-51E999E9F22D}">
      <dgm:prSet/>
      <dgm:spPr/>
      <dgm:t>
        <a:bodyPr/>
        <a:lstStyle/>
        <a:p>
          <a:endParaRPr lang="en-US"/>
        </a:p>
      </dgm:t>
    </dgm:pt>
    <dgm:pt modelId="{3A859BBE-EA6C-4104-93CE-5A1DD5A9FF47}" type="sibTrans" cxnId="{D047D2B6-31CC-49BB-8573-51E999E9F22D}">
      <dgm:prSet/>
      <dgm:spPr/>
      <dgm:t>
        <a:bodyPr/>
        <a:lstStyle/>
        <a:p>
          <a:endParaRPr lang="en-US"/>
        </a:p>
      </dgm:t>
    </dgm:pt>
    <dgm:pt modelId="{6B48415C-BE09-4AEE-9E16-9DEE0AA5CB3E}">
      <dgm:prSet/>
      <dgm:spPr/>
      <dgm:t>
        <a:bodyPr/>
        <a:lstStyle/>
        <a:p>
          <a:r>
            <a:rPr lang="en-US"/>
            <a:t>- FICA: Social Security + Medicare (split employer/employee)</a:t>
          </a:r>
        </a:p>
      </dgm:t>
    </dgm:pt>
    <dgm:pt modelId="{1807BDFD-3880-4DCD-8EC1-169BD87767B7}" type="parTrans" cxnId="{08A44DFF-8D47-470D-A0BD-91FD451871B4}">
      <dgm:prSet/>
      <dgm:spPr/>
      <dgm:t>
        <a:bodyPr/>
        <a:lstStyle/>
        <a:p>
          <a:endParaRPr lang="en-US"/>
        </a:p>
      </dgm:t>
    </dgm:pt>
    <dgm:pt modelId="{28E36183-FA71-4864-BC85-94F643F7C486}" type="sibTrans" cxnId="{08A44DFF-8D47-470D-A0BD-91FD451871B4}">
      <dgm:prSet/>
      <dgm:spPr/>
      <dgm:t>
        <a:bodyPr/>
        <a:lstStyle/>
        <a:p>
          <a:endParaRPr lang="en-US"/>
        </a:p>
      </dgm:t>
    </dgm:pt>
    <dgm:pt modelId="{6F6DDF6A-E3D6-4FB1-AEDF-755A3A374B93}">
      <dgm:prSet/>
      <dgm:spPr/>
      <dgm:t>
        <a:bodyPr/>
        <a:lstStyle/>
        <a:p>
          <a:r>
            <a:rPr lang="en-US"/>
            <a:t>- FUTA/SUTA: unemployment taxes</a:t>
          </a:r>
        </a:p>
      </dgm:t>
    </dgm:pt>
    <dgm:pt modelId="{6D0EA046-6478-46F7-9A9C-DBCAE01AACDD}" type="parTrans" cxnId="{2AD50764-F103-460F-8A52-CF8F544F7F65}">
      <dgm:prSet/>
      <dgm:spPr/>
      <dgm:t>
        <a:bodyPr/>
        <a:lstStyle/>
        <a:p>
          <a:endParaRPr lang="en-US"/>
        </a:p>
      </dgm:t>
    </dgm:pt>
    <dgm:pt modelId="{33975321-3CC8-4EC6-856E-FB910425B7AA}" type="sibTrans" cxnId="{2AD50764-F103-460F-8A52-CF8F544F7F65}">
      <dgm:prSet/>
      <dgm:spPr/>
      <dgm:t>
        <a:bodyPr/>
        <a:lstStyle/>
        <a:p>
          <a:endParaRPr lang="en-US"/>
        </a:p>
      </dgm:t>
    </dgm:pt>
    <dgm:pt modelId="{32CB7151-951D-4C38-96C3-A844C4D8DA63}" type="pres">
      <dgm:prSet presAssocID="{D93CFDAC-09B5-4E56-A48A-0089088B99D4}" presName="linear" presStyleCnt="0">
        <dgm:presLayoutVars>
          <dgm:animLvl val="lvl"/>
          <dgm:resizeHandles val="exact"/>
        </dgm:presLayoutVars>
      </dgm:prSet>
      <dgm:spPr/>
    </dgm:pt>
    <dgm:pt modelId="{FF43FE14-84A3-47C3-B36C-8CBF65EBAAC5}" type="pres">
      <dgm:prSet presAssocID="{C2DD53BF-C59F-4DFF-BF05-56998F8AD611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26D2639E-7B85-432F-A838-FF0925A94F92}" type="pres">
      <dgm:prSet presAssocID="{8C022932-B8EF-47A3-B36E-146B3476C968}" presName="spacer" presStyleCnt="0"/>
      <dgm:spPr/>
    </dgm:pt>
    <dgm:pt modelId="{90165D7F-AFE4-46A9-A611-F6E3C1F09BA2}" type="pres">
      <dgm:prSet presAssocID="{29A34480-4C69-4CDF-9998-0A49542F80E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21F94FF-9A06-45D6-B206-24090E9A361E}" type="pres">
      <dgm:prSet presAssocID="{5E593A05-89E3-4E97-B9D4-D8282BB858DD}" presName="spacer" presStyleCnt="0"/>
      <dgm:spPr/>
    </dgm:pt>
    <dgm:pt modelId="{3997E90D-0692-42B6-99AC-9B458449C4F6}" type="pres">
      <dgm:prSet presAssocID="{9E8131AC-D8C7-43FC-8512-0A5C0E61F7C1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786A1E6-F7A4-4E2E-9E67-2C8E77D14734}" type="pres">
      <dgm:prSet presAssocID="{3A859BBE-EA6C-4104-93CE-5A1DD5A9FF47}" presName="spacer" presStyleCnt="0"/>
      <dgm:spPr/>
    </dgm:pt>
    <dgm:pt modelId="{1366B8AB-6540-4A50-A5A0-00F2EAE1BD03}" type="pres">
      <dgm:prSet presAssocID="{6B48415C-BE09-4AEE-9E16-9DEE0AA5CB3E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47529996-59A8-4C97-98F8-DBE679D7D193}" type="pres">
      <dgm:prSet presAssocID="{28E36183-FA71-4864-BC85-94F643F7C486}" presName="spacer" presStyleCnt="0"/>
      <dgm:spPr/>
    </dgm:pt>
    <dgm:pt modelId="{BF5C0B9D-3F32-420A-9647-64C3C8ACA465}" type="pres">
      <dgm:prSet presAssocID="{6F6DDF6A-E3D6-4FB1-AEDF-755A3A374B93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D3B59427-C10C-4F7D-AF10-3E939BFD7ECD}" type="presOf" srcId="{6F6DDF6A-E3D6-4FB1-AEDF-755A3A374B93}" destId="{BF5C0B9D-3F32-420A-9647-64C3C8ACA465}" srcOrd="0" destOrd="0" presId="urn:microsoft.com/office/officeart/2005/8/layout/vList2"/>
    <dgm:cxn modelId="{E320E65F-5630-4B88-BE17-3A3DD01C9F72}" srcId="{D93CFDAC-09B5-4E56-A48A-0089088B99D4}" destId="{29A34480-4C69-4CDF-9998-0A49542F80E8}" srcOrd="1" destOrd="0" parTransId="{F18CBF98-9931-464D-AD83-F0EEBCA7E0C4}" sibTransId="{5E593A05-89E3-4E97-B9D4-D8282BB858DD}"/>
    <dgm:cxn modelId="{2AD50764-F103-460F-8A52-CF8F544F7F65}" srcId="{D93CFDAC-09B5-4E56-A48A-0089088B99D4}" destId="{6F6DDF6A-E3D6-4FB1-AEDF-755A3A374B93}" srcOrd="4" destOrd="0" parTransId="{6D0EA046-6478-46F7-9A9C-DBCAE01AACDD}" sibTransId="{33975321-3CC8-4EC6-856E-FB910425B7AA}"/>
    <dgm:cxn modelId="{9CBA5276-0C88-4953-AC27-19B67D93B6D5}" srcId="{D93CFDAC-09B5-4E56-A48A-0089088B99D4}" destId="{C2DD53BF-C59F-4DFF-BF05-56998F8AD611}" srcOrd="0" destOrd="0" parTransId="{874A3C18-5301-45E2-910D-4BFDA6CFE2FA}" sibTransId="{8C022932-B8EF-47A3-B36E-146B3476C968}"/>
    <dgm:cxn modelId="{5C249997-98BD-4A31-BE5D-25046AFB3780}" type="presOf" srcId="{29A34480-4C69-4CDF-9998-0A49542F80E8}" destId="{90165D7F-AFE4-46A9-A611-F6E3C1F09BA2}" srcOrd="0" destOrd="0" presId="urn:microsoft.com/office/officeart/2005/8/layout/vList2"/>
    <dgm:cxn modelId="{16EC18AD-F1A7-4232-9861-8C2DD710B12B}" type="presOf" srcId="{C2DD53BF-C59F-4DFF-BF05-56998F8AD611}" destId="{FF43FE14-84A3-47C3-B36C-8CBF65EBAAC5}" srcOrd="0" destOrd="0" presId="urn:microsoft.com/office/officeart/2005/8/layout/vList2"/>
    <dgm:cxn modelId="{D047D2B6-31CC-49BB-8573-51E999E9F22D}" srcId="{D93CFDAC-09B5-4E56-A48A-0089088B99D4}" destId="{9E8131AC-D8C7-43FC-8512-0A5C0E61F7C1}" srcOrd="2" destOrd="0" parTransId="{41336D82-33A1-4A5D-8407-E7F80240E3C1}" sibTransId="{3A859BBE-EA6C-4104-93CE-5A1DD5A9FF47}"/>
    <dgm:cxn modelId="{9FCBCEB7-C835-4BA3-B2C9-F0E55F60D27A}" type="presOf" srcId="{6B48415C-BE09-4AEE-9E16-9DEE0AA5CB3E}" destId="{1366B8AB-6540-4A50-A5A0-00F2EAE1BD03}" srcOrd="0" destOrd="0" presId="urn:microsoft.com/office/officeart/2005/8/layout/vList2"/>
    <dgm:cxn modelId="{525223C2-DEB0-445F-95C5-4BA40B118469}" type="presOf" srcId="{D93CFDAC-09B5-4E56-A48A-0089088B99D4}" destId="{32CB7151-951D-4C38-96C3-A844C4D8DA63}" srcOrd="0" destOrd="0" presId="urn:microsoft.com/office/officeart/2005/8/layout/vList2"/>
    <dgm:cxn modelId="{3B027ECA-FE8C-46C7-A8D1-62927CCF6D32}" type="presOf" srcId="{9E8131AC-D8C7-43FC-8512-0A5C0E61F7C1}" destId="{3997E90D-0692-42B6-99AC-9B458449C4F6}" srcOrd="0" destOrd="0" presId="urn:microsoft.com/office/officeart/2005/8/layout/vList2"/>
    <dgm:cxn modelId="{08A44DFF-8D47-470D-A0BD-91FD451871B4}" srcId="{D93CFDAC-09B5-4E56-A48A-0089088B99D4}" destId="{6B48415C-BE09-4AEE-9E16-9DEE0AA5CB3E}" srcOrd="3" destOrd="0" parTransId="{1807BDFD-3880-4DCD-8EC1-169BD87767B7}" sibTransId="{28E36183-FA71-4864-BC85-94F643F7C486}"/>
    <dgm:cxn modelId="{216AD6C3-F14F-452A-A174-0512A8C70EE9}" type="presParOf" srcId="{32CB7151-951D-4C38-96C3-A844C4D8DA63}" destId="{FF43FE14-84A3-47C3-B36C-8CBF65EBAAC5}" srcOrd="0" destOrd="0" presId="urn:microsoft.com/office/officeart/2005/8/layout/vList2"/>
    <dgm:cxn modelId="{5411D44F-FFFC-46A0-8F6C-2374F8AEE20A}" type="presParOf" srcId="{32CB7151-951D-4C38-96C3-A844C4D8DA63}" destId="{26D2639E-7B85-432F-A838-FF0925A94F92}" srcOrd="1" destOrd="0" presId="urn:microsoft.com/office/officeart/2005/8/layout/vList2"/>
    <dgm:cxn modelId="{9EF36290-6D05-44D7-B2CA-AFA986DF8C62}" type="presParOf" srcId="{32CB7151-951D-4C38-96C3-A844C4D8DA63}" destId="{90165D7F-AFE4-46A9-A611-F6E3C1F09BA2}" srcOrd="2" destOrd="0" presId="urn:microsoft.com/office/officeart/2005/8/layout/vList2"/>
    <dgm:cxn modelId="{53581F6C-821A-4DAF-AC33-7C81C3B1A85F}" type="presParOf" srcId="{32CB7151-951D-4C38-96C3-A844C4D8DA63}" destId="{021F94FF-9A06-45D6-B206-24090E9A361E}" srcOrd="3" destOrd="0" presId="urn:microsoft.com/office/officeart/2005/8/layout/vList2"/>
    <dgm:cxn modelId="{1EBFEBA4-8265-4DE0-A062-43B44215D208}" type="presParOf" srcId="{32CB7151-951D-4C38-96C3-A844C4D8DA63}" destId="{3997E90D-0692-42B6-99AC-9B458449C4F6}" srcOrd="4" destOrd="0" presId="urn:microsoft.com/office/officeart/2005/8/layout/vList2"/>
    <dgm:cxn modelId="{BA603E4F-FE13-4FCB-AC78-10A3C5EC20BC}" type="presParOf" srcId="{32CB7151-951D-4C38-96C3-A844C4D8DA63}" destId="{8786A1E6-F7A4-4E2E-9E67-2C8E77D14734}" srcOrd="5" destOrd="0" presId="urn:microsoft.com/office/officeart/2005/8/layout/vList2"/>
    <dgm:cxn modelId="{1F50F85A-8C91-4A87-B117-1DE025D89B08}" type="presParOf" srcId="{32CB7151-951D-4C38-96C3-A844C4D8DA63}" destId="{1366B8AB-6540-4A50-A5A0-00F2EAE1BD03}" srcOrd="6" destOrd="0" presId="urn:microsoft.com/office/officeart/2005/8/layout/vList2"/>
    <dgm:cxn modelId="{3DC129FF-FB2F-4656-A196-FE5A25EDCB5B}" type="presParOf" srcId="{32CB7151-951D-4C38-96C3-A844C4D8DA63}" destId="{47529996-59A8-4C97-98F8-DBE679D7D193}" srcOrd="7" destOrd="0" presId="urn:microsoft.com/office/officeart/2005/8/layout/vList2"/>
    <dgm:cxn modelId="{0E1C2A69-ABC2-496F-9A57-2A9F454CC609}" type="presParOf" srcId="{32CB7151-951D-4C38-96C3-A844C4D8DA63}" destId="{BF5C0B9D-3F32-420A-9647-64C3C8ACA465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926DB0A-2D0E-404C-B204-8599098B43FC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9E710FC-3A3E-4522-BB6A-446B15ACF02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- People Strategy</a:t>
          </a:r>
        </a:p>
      </dgm:t>
    </dgm:pt>
    <dgm:pt modelId="{D505F45A-3646-477F-BD00-12F450A404C0}" type="parTrans" cxnId="{4997E60D-BAD7-49D0-92C4-9FCEB3398B22}">
      <dgm:prSet/>
      <dgm:spPr/>
      <dgm:t>
        <a:bodyPr/>
        <a:lstStyle/>
        <a:p>
          <a:endParaRPr lang="en-US"/>
        </a:p>
      </dgm:t>
    </dgm:pt>
    <dgm:pt modelId="{105AC123-874F-4CE0-A4F7-92F7EBA80496}" type="sibTrans" cxnId="{4997E60D-BAD7-49D0-92C4-9FCEB3398B2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ECF8B7F-CF51-4443-AF13-F758F83CE83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- Missing required federal/state posters</a:t>
          </a:r>
        </a:p>
      </dgm:t>
    </dgm:pt>
    <dgm:pt modelId="{C357172F-42CD-47BB-8C8B-0D1C1BF9C0FA}" type="parTrans" cxnId="{693751C0-B4BB-447F-906A-3199D7FACCF4}">
      <dgm:prSet/>
      <dgm:spPr/>
      <dgm:t>
        <a:bodyPr/>
        <a:lstStyle/>
        <a:p>
          <a:endParaRPr lang="en-US"/>
        </a:p>
      </dgm:t>
    </dgm:pt>
    <dgm:pt modelId="{F1A02382-1E7F-4386-878F-041213B3B677}" type="sibTrans" cxnId="{693751C0-B4BB-447F-906A-3199D7FACCF4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9CED872F-812E-450D-A3C8-B4C98FB70A1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- Paid leave laws</a:t>
          </a:r>
        </a:p>
      </dgm:t>
    </dgm:pt>
    <dgm:pt modelId="{EFE5035B-98D4-45D5-B048-59B00690EBE9}" type="parTrans" cxnId="{524CA963-8D43-434A-B0FB-FD3AAD0D2440}">
      <dgm:prSet/>
      <dgm:spPr/>
      <dgm:t>
        <a:bodyPr/>
        <a:lstStyle/>
        <a:p>
          <a:endParaRPr lang="en-US"/>
        </a:p>
      </dgm:t>
    </dgm:pt>
    <dgm:pt modelId="{91BD02A6-A907-40C0-A702-D17A8FB4080B}" type="sibTrans" cxnId="{524CA963-8D43-434A-B0FB-FD3AAD0D244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3929CE0B-5410-4ED4-8BD0-8E7120BCBAE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Misclassifications</a:t>
          </a:r>
        </a:p>
      </dgm:t>
    </dgm:pt>
    <dgm:pt modelId="{8E185432-8968-4858-A045-414AF4CFB9D5}" type="parTrans" cxnId="{E7BB8749-2E99-4D7C-B3C0-DDAD1F7DBDBC}">
      <dgm:prSet/>
      <dgm:spPr/>
      <dgm:t>
        <a:bodyPr/>
        <a:lstStyle/>
        <a:p>
          <a:endParaRPr lang="en-US"/>
        </a:p>
      </dgm:t>
    </dgm:pt>
    <dgm:pt modelId="{9F7221F1-A620-4F74-9C07-86CB74C5854D}" type="sibTrans" cxnId="{E7BB8749-2E99-4D7C-B3C0-DDAD1F7DBDB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79E46C7-B836-4D10-83BB-A6526F8B9D6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Overtime mistakes</a:t>
          </a:r>
        </a:p>
      </dgm:t>
    </dgm:pt>
    <dgm:pt modelId="{C05BFFB3-72DF-4FF7-92F4-B93CFFD7A370}" type="sibTrans" cxnId="{289FE262-A1DC-4C1E-B7A1-11AFA61C39D1}">
      <dgm:prSet/>
      <dgm:spPr/>
      <dgm:t>
        <a:bodyPr/>
        <a:lstStyle/>
        <a:p>
          <a:endParaRPr lang="en-US"/>
        </a:p>
      </dgm:t>
    </dgm:pt>
    <dgm:pt modelId="{A6D10A1B-381C-4F85-A5AC-CE7EA01246CB}" type="parTrans" cxnId="{289FE262-A1DC-4C1E-B7A1-11AFA61C39D1}">
      <dgm:prSet/>
      <dgm:spPr/>
      <dgm:t>
        <a:bodyPr/>
        <a:lstStyle/>
        <a:p>
          <a:endParaRPr lang="en-US"/>
        </a:p>
      </dgm:t>
    </dgm:pt>
    <dgm:pt modelId="{EA74555C-9049-4C65-8022-7109CB879550}" type="pres">
      <dgm:prSet presAssocID="{4926DB0A-2D0E-404C-B204-8599098B43FC}" presName="outerComposite" presStyleCnt="0">
        <dgm:presLayoutVars>
          <dgm:chMax val="5"/>
          <dgm:dir/>
          <dgm:resizeHandles val="exact"/>
        </dgm:presLayoutVars>
      </dgm:prSet>
      <dgm:spPr/>
    </dgm:pt>
    <dgm:pt modelId="{0E942045-7B75-4C93-9DCC-820C62240569}" type="pres">
      <dgm:prSet presAssocID="{4926DB0A-2D0E-404C-B204-8599098B43FC}" presName="dummyMaxCanvas" presStyleCnt="0">
        <dgm:presLayoutVars/>
      </dgm:prSet>
      <dgm:spPr/>
    </dgm:pt>
    <dgm:pt modelId="{74D52F01-F7A0-4BED-A644-7597EC77EA43}" type="pres">
      <dgm:prSet presAssocID="{4926DB0A-2D0E-404C-B204-8599098B43FC}" presName="FiveNodes_1" presStyleLbl="node1" presStyleIdx="0" presStyleCnt="5">
        <dgm:presLayoutVars>
          <dgm:bulletEnabled val="1"/>
        </dgm:presLayoutVars>
      </dgm:prSet>
      <dgm:spPr/>
    </dgm:pt>
    <dgm:pt modelId="{63A99C2D-E864-4580-91B6-E626525097CD}" type="pres">
      <dgm:prSet presAssocID="{4926DB0A-2D0E-404C-B204-8599098B43FC}" presName="FiveNodes_2" presStyleLbl="node1" presStyleIdx="1" presStyleCnt="5">
        <dgm:presLayoutVars>
          <dgm:bulletEnabled val="1"/>
        </dgm:presLayoutVars>
      </dgm:prSet>
      <dgm:spPr/>
    </dgm:pt>
    <dgm:pt modelId="{1EF59613-2ED2-4F9D-B6BE-BD0A0DD8CF37}" type="pres">
      <dgm:prSet presAssocID="{4926DB0A-2D0E-404C-B204-8599098B43FC}" presName="FiveNodes_3" presStyleLbl="node1" presStyleIdx="2" presStyleCnt="5">
        <dgm:presLayoutVars>
          <dgm:bulletEnabled val="1"/>
        </dgm:presLayoutVars>
      </dgm:prSet>
      <dgm:spPr/>
    </dgm:pt>
    <dgm:pt modelId="{3A658879-1774-46BF-9F53-87B1A1CEAA0F}" type="pres">
      <dgm:prSet presAssocID="{4926DB0A-2D0E-404C-B204-8599098B43FC}" presName="FiveNodes_4" presStyleLbl="node1" presStyleIdx="3" presStyleCnt="5">
        <dgm:presLayoutVars>
          <dgm:bulletEnabled val="1"/>
        </dgm:presLayoutVars>
      </dgm:prSet>
      <dgm:spPr/>
    </dgm:pt>
    <dgm:pt modelId="{3DE615DD-E8D7-4483-ADEA-E1784A3DC14E}" type="pres">
      <dgm:prSet presAssocID="{4926DB0A-2D0E-404C-B204-8599098B43FC}" presName="FiveNodes_5" presStyleLbl="node1" presStyleIdx="4" presStyleCnt="5">
        <dgm:presLayoutVars>
          <dgm:bulletEnabled val="1"/>
        </dgm:presLayoutVars>
      </dgm:prSet>
      <dgm:spPr/>
    </dgm:pt>
    <dgm:pt modelId="{F9087C44-75D2-405D-8098-835372811E76}" type="pres">
      <dgm:prSet presAssocID="{4926DB0A-2D0E-404C-B204-8599098B43FC}" presName="FiveConn_1-2" presStyleLbl="fgAccFollowNode1" presStyleIdx="0" presStyleCnt="4">
        <dgm:presLayoutVars>
          <dgm:bulletEnabled val="1"/>
        </dgm:presLayoutVars>
      </dgm:prSet>
      <dgm:spPr/>
    </dgm:pt>
    <dgm:pt modelId="{87C6928B-C3BA-4B93-8CC3-274A52975B2C}" type="pres">
      <dgm:prSet presAssocID="{4926DB0A-2D0E-404C-B204-8599098B43FC}" presName="FiveConn_2-3" presStyleLbl="fgAccFollowNode1" presStyleIdx="1" presStyleCnt="4">
        <dgm:presLayoutVars>
          <dgm:bulletEnabled val="1"/>
        </dgm:presLayoutVars>
      </dgm:prSet>
      <dgm:spPr/>
    </dgm:pt>
    <dgm:pt modelId="{450ADD9E-B7B2-478A-AF91-84D35C5BBB64}" type="pres">
      <dgm:prSet presAssocID="{4926DB0A-2D0E-404C-B204-8599098B43FC}" presName="FiveConn_3-4" presStyleLbl="fgAccFollowNode1" presStyleIdx="2" presStyleCnt="4">
        <dgm:presLayoutVars>
          <dgm:bulletEnabled val="1"/>
        </dgm:presLayoutVars>
      </dgm:prSet>
      <dgm:spPr/>
    </dgm:pt>
    <dgm:pt modelId="{AEDA3B27-D8AB-43FD-89A2-46DB49D43ED1}" type="pres">
      <dgm:prSet presAssocID="{4926DB0A-2D0E-404C-B204-8599098B43FC}" presName="FiveConn_4-5" presStyleLbl="fgAccFollowNode1" presStyleIdx="3" presStyleCnt="4">
        <dgm:presLayoutVars>
          <dgm:bulletEnabled val="1"/>
        </dgm:presLayoutVars>
      </dgm:prSet>
      <dgm:spPr/>
    </dgm:pt>
    <dgm:pt modelId="{91234A79-3170-4868-987A-7B0E2298384C}" type="pres">
      <dgm:prSet presAssocID="{4926DB0A-2D0E-404C-B204-8599098B43FC}" presName="FiveNodes_1_text" presStyleLbl="node1" presStyleIdx="4" presStyleCnt="5">
        <dgm:presLayoutVars>
          <dgm:bulletEnabled val="1"/>
        </dgm:presLayoutVars>
      </dgm:prSet>
      <dgm:spPr/>
    </dgm:pt>
    <dgm:pt modelId="{5E7FC147-524A-492D-979A-9D9FAF0A02D0}" type="pres">
      <dgm:prSet presAssocID="{4926DB0A-2D0E-404C-B204-8599098B43FC}" presName="FiveNodes_2_text" presStyleLbl="node1" presStyleIdx="4" presStyleCnt="5">
        <dgm:presLayoutVars>
          <dgm:bulletEnabled val="1"/>
        </dgm:presLayoutVars>
      </dgm:prSet>
      <dgm:spPr/>
    </dgm:pt>
    <dgm:pt modelId="{5F5E3346-0034-4143-90AF-46E2CE18FE0D}" type="pres">
      <dgm:prSet presAssocID="{4926DB0A-2D0E-404C-B204-8599098B43FC}" presName="FiveNodes_3_text" presStyleLbl="node1" presStyleIdx="4" presStyleCnt="5">
        <dgm:presLayoutVars>
          <dgm:bulletEnabled val="1"/>
        </dgm:presLayoutVars>
      </dgm:prSet>
      <dgm:spPr/>
    </dgm:pt>
    <dgm:pt modelId="{65ACC576-F4B8-46B9-9E61-6AE81DEF9289}" type="pres">
      <dgm:prSet presAssocID="{4926DB0A-2D0E-404C-B204-8599098B43FC}" presName="FiveNodes_4_text" presStyleLbl="node1" presStyleIdx="4" presStyleCnt="5">
        <dgm:presLayoutVars>
          <dgm:bulletEnabled val="1"/>
        </dgm:presLayoutVars>
      </dgm:prSet>
      <dgm:spPr/>
    </dgm:pt>
    <dgm:pt modelId="{9A31A006-8832-4DAF-8C29-04DF0B9D91A8}" type="pres">
      <dgm:prSet presAssocID="{4926DB0A-2D0E-404C-B204-8599098B43FC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35347201-530A-4515-96D3-22125825DD1C}" type="presOf" srcId="{9CED872F-812E-450D-A3C8-B4C98FB70A18}" destId="{5F5E3346-0034-4143-90AF-46E2CE18FE0D}" srcOrd="1" destOrd="0" presId="urn:microsoft.com/office/officeart/2005/8/layout/vProcess5"/>
    <dgm:cxn modelId="{4997E60D-BAD7-49D0-92C4-9FCEB3398B22}" srcId="{4926DB0A-2D0E-404C-B204-8599098B43FC}" destId="{29E710FC-3A3E-4522-BB6A-446B15ACF027}" srcOrd="0" destOrd="0" parTransId="{D505F45A-3646-477F-BD00-12F450A404C0}" sibTransId="{105AC123-874F-4CE0-A4F7-92F7EBA80496}"/>
    <dgm:cxn modelId="{E7C16E14-1A53-4476-B334-5EB9149B4B78}" type="presOf" srcId="{29E710FC-3A3E-4522-BB6A-446B15ACF027}" destId="{74D52F01-F7A0-4BED-A644-7597EC77EA43}" srcOrd="0" destOrd="0" presId="urn:microsoft.com/office/officeart/2005/8/layout/vProcess5"/>
    <dgm:cxn modelId="{74B71417-089E-478E-BD7C-BFA0AC46EBB2}" type="presOf" srcId="{F1A02382-1E7F-4386-878F-041213B3B677}" destId="{87C6928B-C3BA-4B93-8CC3-274A52975B2C}" srcOrd="0" destOrd="0" presId="urn:microsoft.com/office/officeart/2005/8/layout/vProcess5"/>
    <dgm:cxn modelId="{5D885418-ED53-43CC-8D9B-78313F151432}" type="presOf" srcId="{9F7221F1-A620-4F74-9C07-86CB74C5854D}" destId="{AEDA3B27-D8AB-43FD-89A2-46DB49D43ED1}" srcOrd="0" destOrd="0" presId="urn:microsoft.com/office/officeart/2005/8/layout/vProcess5"/>
    <dgm:cxn modelId="{1C35081F-9602-412B-A864-DE79D67E34C0}" type="presOf" srcId="{29E710FC-3A3E-4522-BB6A-446B15ACF027}" destId="{91234A79-3170-4868-987A-7B0E2298384C}" srcOrd="1" destOrd="0" presId="urn:microsoft.com/office/officeart/2005/8/layout/vProcess5"/>
    <dgm:cxn modelId="{867AE827-603F-474F-A40A-9B9B338A030D}" type="presOf" srcId="{E79E46C7-B836-4D10-83BB-A6526F8B9D65}" destId="{9A31A006-8832-4DAF-8C29-04DF0B9D91A8}" srcOrd="1" destOrd="0" presId="urn:microsoft.com/office/officeart/2005/8/layout/vProcess5"/>
    <dgm:cxn modelId="{44A0392E-B8D7-4742-B5C6-16EC7FD8F9C4}" type="presOf" srcId="{9CED872F-812E-450D-A3C8-B4C98FB70A18}" destId="{1EF59613-2ED2-4F9D-B6BE-BD0A0DD8CF37}" srcOrd="0" destOrd="0" presId="urn:microsoft.com/office/officeart/2005/8/layout/vProcess5"/>
    <dgm:cxn modelId="{289FE262-A1DC-4C1E-B7A1-11AFA61C39D1}" srcId="{4926DB0A-2D0E-404C-B204-8599098B43FC}" destId="{E79E46C7-B836-4D10-83BB-A6526F8B9D65}" srcOrd="4" destOrd="0" parTransId="{A6D10A1B-381C-4F85-A5AC-CE7EA01246CB}" sibTransId="{C05BFFB3-72DF-4FF7-92F4-B93CFFD7A370}"/>
    <dgm:cxn modelId="{524CA963-8D43-434A-B0FB-FD3AAD0D2440}" srcId="{4926DB0A-2D0E-404C-B204-8599098B43FC}" destId="{9CED872F-812E-450D-A3C8-B4C98FB70A18}" srcOrd="2" destOrd="0" parTransId="{EFE5035B-98D4-45D5-B048-59B00690EBE9}" sibTransId="{91BD02A6-A907-40C0-A702-D17A8FB4080B}"/>
    <dgm:cxn modelId="{E7BB8749-2E99-4D7C-B3C0-DDAD1F7DBDBC}" srcId="{4926DB0A-2D0E-404C-B204-8599098B43FC}" destId="{3929CE0B-5410-4ED4-8BD0-8E7120BCBAE6}" srcOrd="3" destOrd="0" parTransId="{8E185432-8968-4858-A045-414AF4CFB9D5}" sibTransId="{9F7221F1-A620-4F74-9C07-86CB74C5854D}"/>
    <dgm:cxn modelId="{D84B6B6D-E66B-4363-A9C8-1ABE7D3961EA}" type="presOf" srcId="{105AC123-874F-4CE0-A4F7-92F7EBA80496}" destId="{F9087C44-75D2-405D-8098-835372811E76}" srcOrd="0" destOrd="0" presId="urn:microsoft.com/office/officeart/2005/8/layout/vProcess5"/>
    <dgm:cxn modelId="{2B58B952-212C-464C-AC49-D55697D01625}" type="presOf" srcId="{3929CE0B-5410-4ED4-8BD0-8E7120BCBAE6}" destId="{3A658879-1774-46BF-9F53-87B1A1CEAA0F}" srcOrd="0" destOrd="0" presId="urn:microsoft.com/office/officeart/2005/8/layout/vProcess5"/>
    <dgm:cxn modelId="{865F5858-8A93-43C5-9351-3DD287AE59D1}" type="presOf" srcId="{E79E46C7-B836-4D10-83BB-A6526F8B9D65}" destId="{3DE615DD-E8D7-4483-ADEA-E1784A3DC14E}" srcOrd="0" destOrd="0" presId="urn:microsoft.com/office/officeart/2005/8/layout/vProcess5"/>
    <dgm:cxn modelId="{5D9BABA5-3979-4CB5-9F45-61077E6D28CA}" type="presOf" srcId="{91BD02A6-A907-40C0-A702-D17A8FB4080B}" destId="{450ADD9E-B7B2-478A-AF91-84D35C5BBB64}" srcOrd="0" destOrd="0" presId="urn:microsoft.com/office/officeart/2005/8/layout/vProcess5"/>
    <dgm:cxn modelId="{693751C0-B4BB-447F-906A-3199D7FACCF4}" srcId="{4926DB0A-2D0E-404C-B204-8599098B43FC}" destId="{DECF8B7F-CF51-4443-AF13-F758F83CE833}" srcOrd="1" destOrd="0" parTransId="{C357172F-42CD-47BB-8C8B-0D1C1BF9C0FA}" sibTransId="{F1A02382-1E7F-4386-878F-041213B3B677}"/>
    <dgm:cxn modelId="{75A188DE-591C-4DBF-B942-4151F5B06670}" type="presOf" srcId="{DECF8B7F-CF51-4443-AF13-F758F83CE833}" destId="{63A99C2D-E864-4580-91B6-E626525097CD}" srcOrd="0" destOrd="0" presId="urn:microsoft.com/office/officeart/2005/8/layout/vProcess5"/>
    <dgm:cxn modelId="{6C1051E2-B99A-414D-A8B9-0226818D08B0}" type="presOf" srcId="{4926DB0A-2D0E-404C-B204-8599098B43FC}" destId="{EA74555C-9049-4C65-8022-7109CB879550}" srcOrd="0" destOrd="0" presId="urn:microsoft.com/office/officeart/2005/8/layout/vProcess5"/>
    <dgm:cxn modelId="{EC3611E4-EEC6-47F4-9475-8A05A9C46563}" type="presOf" srcId="{DECF8B7F-CF51-4443-AF13-F758F83CE833}" destId="{5E7FC147-524A-492D-979A-9D9FAF0A02D0}" srcOrd="1" destOrd="0" presId="urn:microsoft.com/office/officeart/2005/8/layout/vProcess5"/>
    <dgm:cxn modelId="{A719A6FC-EB56-4733-BC5A-75273E311A02}" type="presOf" srcId="{3929CE0B-5410-4ED4-8BD0-8E7120BCBAE6}" destId="{65ACC576-F4B8-46B9-9E61-6AE81DEF9289}" srcOrd="1" destOrd="0" presId="urn:microsoft.com/office/officeart/2005/8/layout/vProcess5"/>
    <dgm:cxn modelId="{D8992DEA-29B4-439E-BF53-4BA4557F795E}" type="presParOf" srcId="{EA74555C-9049-4C65-8022-7109CB879550}" destId="{0E942045-7B75-4C93-9DCC-820C62240569}" srcOrd="0" destOrd="0" presId="urn:microsoft.com/office/officeart/2005/8/layout/vProcess5"/>
    <dgm:cxn modelId="{0BE06362-D37A-4C9C-AC8B-188A16776A9F}" type="presParOf" srcId="{EA74555C-9049-4C65-8022-7109CB879550}" destId="{74D52F01-F7A0-4BED-A644-7597EC77EA43}" srcOrd="1" destOrd="0" presId="urn:microsoft.com/office/officeart/2005/8/layout/vProcess5"/>
    <dgm:cxn modelId="{BEAB5276-9ED2-42DA-BE15-3EABC7DBEFDF}" type="presParOf" srcId="{EA74555C-9049-4C65-8022-7109CB879550}" destId="{63A99C2D-E864-4580-91B6-E626525097CD}" srcOrd="2" destOrd="0" presId="urn:microsoft.com/office/officeart/2005/8/layout/vProcess5"/>
    <dgm:cxn modelId="{F2D35BF5-F11B-4AF5-A573-DEF10E05D4F7}" type="presParOf" srcId="{EA74555C-9049-4C65-8022-7109CB879550}" destId="{1EF59613-2ED2-4F9D-B6BE-BD0A0DD8CF37}" srcOrd="3" destOrd="0" presId="urn:microsoft.com/office/officeart/2005/8/layout/vProcess5"/>
    <dgm:cxn modelId="{E9CBC5E4-3A82-4DB7-AD3D-7583F1B53D2E}" type="presParOf" srcId="{EA74555C-9049-4C65-8022-7109CB879550}" destId="{3A658879-1774-46BF-9F53-87B1A1CEAA0F}" srcOrd="4" destOrd="0" presId="urn:microsoft.com/office/officeart/2005/8/layout/vProcess5"/>
    <dgm:cxn modelId="{9C8B41F9-E6D3-4506-9DFD-01FE28E77B86}" type="presParOf" srcId="{EA74555C-9049-4C65-8022-7109CB879550}" destId="{3DE615DD-E8D7-4483-ADEA-E1784A3DC14E}" srcOrd="5" destOrd="0" presId="urn:microsoft.com/office/officeart/2005/8/layout/vProcess5"/>
    <dgm:cxn modelId="{C6919C80-0C6A-4CAA-96B7-E5E640C9FA35}" type="presParOf" srcId="{EA74555C-9049-4C65-8022-7109CB879550}" destId="{F9087C44-75D2-405D-8098-835372811E76}" srcOrd="6" destOrd="0" presId="urn:microsoft.com/office/officeart/2005/8/layout/vProcess5"/>
    <dgm:cxn modelId="{75DB2BC0-5804-4808-9EF2-DD814A66E1AA}" type="presParOf" srcId="{EA74555C-9049-4C65-8022-7109CB879550}" destId="{87C6928B-C3BA-4B93-8CC3-274A52975B2C}" srcOrd="7" destOrd="0" presId="urn:microsoft.com/office/officeart/2005/8/layout/vProcess5"/>
    <dgm:cxn modelId="{2B5AEA7A-FF43-4B19-8036-6E83C779C266}" type="presParOf" srcId="{EA74555C-9049-4C65-8022-7109CB879550}" destId="{450ADD9E-B7B2-478A-AF91-84D35C5BBB64}" srcOrd="8" destOrd="0" presId="urn:microsoft.com/office/officeart/2005/8/layout/vProcess5"/>
    <dgm:cxn modelId="{9EEA79A0-C2C8-4307-AB57-481C9E4D4746}" type="presParOf" srcId="{EA74555C-9049-4C65-8022-7109CB879550}" destId="{AEDA3B27-D8AB-43FD-89A2-46DB49D43ED1}" srcOrd="9" destOrd="0" presId="urn:microsoft.com/office/officeart/2005/8/layout/vProcess5"/>
    <dgm:cxn modelId="{2DC49CB9-BD96-445E-9D15-A1E02A64A2FE}" type="presParOf" srcId="{EA74555C-9049-4C65-8022-7109CB879550}" destId="{91234A79-3170-4868-987A-7B0E2298384C}" srcOrd="10" destOrd="0" presId="urn:microsoft.com/office/officeart/2005/8/layout/vProcess5"/>
    <dgm:cxn modelId="{BDEAFCE2-69B0-417B-8976-663F74A972E1}" type="presParOf" srcId="{EA74555C-9049-4C65-8022-7109CB879550}" destId="{5E7FC147-524A-492D-979A-9D9FAF0A02D0}" srcOrd="11" destOrd="0" presId="urn:microsoft.com/office/officeart/2005/8/layout/vProcess5"/>
    <dgm:cxn modelId="{068989E6-75D1-48EC-9019-6103B938E762}" type="presParOf" srcId="{EA74555C-9049-4C65-8022-7109CB879550}" destId="{5F5E3346-0034-4143-90AF-46E2CE18FE0D}" srcOrd="12" destOrd="0" presId="urn:microsoft.com/office/officeart/2005/8/layout/vProcess5"/>
    <dgm:cxn modelId="{ABA123A3-2749-424D-8FF8-6FB6A952EE21}" type="presParOf" srcId="{EA74555C-9049-4C65-8022-7109CB879550}" destId="{65ACC576-F4B8-46B9-9E61-6AE81DEF9289}" srcOrd="13" destOrd="0" presId="urn:microsoft.com/office/officeart/2005/8/layout/vProcess5"/>
    <dgm:cxn modelId="{04648EB6-5D56-4943-B555-749EE3C278C3}" type="presParOf" srcId="{EA74555C-9049-4C65-8022-7109CB879550}" destId="{9A31A006-8832-4DAF-8C29-04DF0B9D91A8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08E61FF-AAB5-4141-A853-B9A671AD029B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E1DBDE-48FF-4D75-B935-28D03AC5322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HR builds a stronger foundation, not just compliance</a:t>
          </a:r>
        </a:p>
      </dgm:t>
    </dgm:pt>
    <dgm:pt modelId="{D8596187-7569-43B4-8229-6C2B69FA689D}" type="parTrans" cxnId="{0BF99D0C-D381-4386-8467-0602211C0CC8}">
      <dgm:prSet/>
      <dgm:spPr/>
      <dgm:t>
        <a:bodyPr/>
        <a:lstStyle/>
        <a:p>
          <a:endParaRPr lang="en-US"/>
        </a:p>
      </dgm:t>
    </dgm:pt>
    <dgm:pt modelId="{0BFA3FDC-D025-4F71-BDD6-6E2213F40498}" type="sibTrans" cxnId="{0BF99D0C-D381-4386-8467-0602211C0CC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0E0ADF3-8C2F-4AF2-9552-80E0F38F313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Proactive investment in people practices protects your growth and prevents expensive missteps.</a:t>
          </a:r>
        </a:p>
      </dgm:t>
    </dgm:pt>
    <dgm:pt modelId="{41E4E699-1851-4D11-AE30-9BE3990753A1}" type="parTrans" cxnId="{BE9740AB-6008-47EA-BC3F-009066EEB2B6}">
      <dgm:prSet/>
      <dgm:spPr/>
      <dgm:t>
        <a:bodyPr/>
        <a:lstStyle/>
        <a:p>
          <a:endParaRPr lang="en-US"/>
        </a:p>
      </dgm:t>
    </dgm:pt>
    <dgm:pt modelId="{274D17BE-E9E0-4C21-9F1D-AC308A10EAC7}" type="sibTrans" cxnId="{BE9740AB-6008-47EA-BC3F-009066EEB2B6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6C736F7-BF47-4DED-BA62-0A914FED15A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Questions &amp; Discussion</a:t>
          </a:r>
        </a:p>
      </dgm:t>
    </dgm:pt>
    <dgm:pt modelId="{E6D24676-C9DA-4C8B-8EEF-4CC876F182E3}" type="parTrans" cxnId="{3C113DB8-13D2-4D98-839E-6BAED3633F8B}">
      <dgm:prSet/>
      <dgm:spPr/>
      <dgm:t>
        <a:bodyPr/>
        <a:lstStyle/>
        <a:p>
          <a:endParaRPr lang="en-US"/>
        </a:p>
      </dgm:t>
    </dgm:pt>
    <dgm:pt modelId="{DC6D8E5E-8145-4DE2-BF05-99F230FC4164}" type="sibTrans" cxnId="{3C113DB8-13D2-4D98-839E-6BAED3633F8B}">
      <dgm:prSet/>
      <dgm:spPr/>
      <dgm:t>
        <a:bodyPr/>
        <a:lstStyle/>
        <a:p>
          <a:endParaRPr lang="en-US"/>
        </a:p>
      </dgm:t>
    </dgm:pt>
    <dgm:pt modelId="{9F8E2A5C-EBDD-4BDE-AA8B-8F3B209AF477}" type="pres">
      <dgm:prSet presAssocID="{608E61FF-AAB5-4141-A853-B9A671AD029B}" presName="root" presStyleCnt="0">
        <dgm:presLayoutVars>
          <dgm:dir/>
          <dgm:resizeHandles val="exact"/>
        </dgm:presLayoutVars>
      </dgm:prSet>
      <dgm:spPr/>
    </dgm:pt>
    <dgm:pt modelId="{B8C7D3D0-F702-4289-8173-3659BF35FA81}" type="pres">
      <dgm:prSet presAssocID="{608E61FF-AAB5-4141-A853-B9A671AD029B}" presName="container" presStyleCnt="0">
        <dgm:presLayoutVars>
          <dgm:dir/>
          <dgm:resizeHandles val="exact"/>
        </dgm:presLayoutVars>
      </dgm:prSet>
      <dgm:spPr/>
    </dgm:pt>
    <dgm:pt modelId="{BBBBFAAB-C9EC-4337-AB0A-375462A6791F}" type="pres">
      <dgm:prSet presAssocID="{1AE1DBDE-48FF-4D75-B935-28D03AC5322D}" presName="compNode" presStyleCnt="0"/>
      <dgm:spPr/>
    </dgm:pt>
    <dgm:pt modelId="{B32F0FD7-2E0F-4305-B8CE-2500A125B47C}" type="pres">
      <dgm:prSet presAssocID="{1AE1DBDE-48FF-4D75-B935-28D03AC5322D}" presName="iconBgRect" presStyleLbl="bgShp" presStyleIdx="0" presStyleCnt="3"/>
      <dgm:spPr/>
    </dgm:pt>
    <dgm:pt modelId="{5D522514-DAC4-4F63-AE60-4D1B90B88342}" type="pres">
      <dgm:prSet presAssocID="{1AE1DBDE-48FF-4D75-B935-28D03AC5322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622D8EE0-044B-4E29-8F55-8CC6E801D8E8}" type="pres">
      <dgm:prSet presAssocID="{1AE1DBDE-48FF-4D75-B935-28D03AC5322D}" presName="spaceRect" presStyleCnt="0"/>
      <dgm:spPr/>
    </dgm:pt>
    <dgm:pt modelId="{668CA4E5-0247-4728-9560-B36F4ED9C291}" type="pres">
      <dgm:prSet presAssocID="{1AE1DBDE-48FF-4D75-B935-28D03AC5322D}" presName="textRect" presStyleLbl="revTx" presStyleIdx="0" presStyleCnt="3">
        <dgm:presLayoutVars>
          <dgm:chMax val="1"/>
          <dgm:chPref val="1"/>
        </dgm:presLayoutVars>
      </dgm:prSet>
      <dgm:spPr/>
    </dgm:pt>
    <dgm:pt modelId="{5DABC228-9F7A-406B-BBD5-196B922BF60B}" type="pres">
      <dgm:prSet presAssocID="{0BFA3FDC-D025-4F71-BDD6-6E2213F40498}" presName="sibTrans" presStyleLbl="sibTrans2D1" presStyleIdx="0" presStyleCnt="0"/>
      <dgm:spPr/>
    </dgm:pt>
    <dgm:pt modelId="{5043F353-B154-41DE-AC6B-F09A0FD5A5A3}" type="pres">
      <dgm:prSet presAssocID="{C0E0ADF3-8C2F-4AF2-9552-80E0F38F313C}" presName="compNode" presStyleCnt="0"/>
      <dgm:spPr/>
    </dgm:pt>
    <dgm:pt modelId="{1AF33F84-B835-4ED3-97E5-A75C8E0C8796}" type="pres">
      <dgm:prSet presAssocID="{C0E0ADF3-8C2F-4AF2-9552-80E0F38F313C}" presName="iconBgRect" presStyleLbl="bgShp" presStyleIdx="1" presStyleCnt="3"/>
      <dgm:spPr/>
    </dgm:pt>
    <dgm:pt modelId="{919D87C6-982B-4980-B29A-63153BDF7769}" type="pres">
      <dgm:prSet presAssocID="{C0E0ADF3-8C2F-4AF2-9552-80E0F38F313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iggy Bank"/>
        </a:ext>
      </dgm:extLst>
    </dgm:pt>
    <dgm:pt modelId="{FA525302-0F36-4CB1-A17E-002CFAE88241}" type="pres">
      <dgm:prSet presAssocID="{C0E0ADF3-8C2F-4AF2-9552-80E0F38F313C}" presName="spaceRect" presStyleCnt="0"/>
      <dgm:spPr/>
    </dgm:pt>
    <dgm:pt modelId="{DC066CAF-FFC1-46CA-BC31-BC9DCEAAFCC9}" type="pres">
      <dgm:prSet presAssocID="{C0E0ADF3-8C2F-4AF2-9552-80E0F38F313C}" presName="textRect" presStyleLbl="revTx" presStyleIdx="1" presStyleCnt="3">
        <dgm:presLayoutVars>
          <dgm:chMax val="1"/>
          <dgm:chPref val="1"/>
        </dgm:presLayoutVars>
      </dgm:prSet>
      <dgm:spPr/>
    </dgm:pt>
    <dgm:pt modelId="{483EE947-3C93-4692-9320-4A94830070F7}" type="pres">
      <dgm:prSet presAssocID="{274D17BE-E9E0-4C21-9F1D-AC308A10EAC7}" presName="sibTrans" presStyleLbl="sibTrans2D1" presStyleIdx="0" presStyleCnt="0"/>
      <dgm:spPr/>
    </dgm:pt>
    <dgm:pt modelId="{953A8130-F1FB-42D6-9FBF-C5DF702AF24C}" type="pres">
      <dgm:prSet presAssocID="{26C736F7-BF47-4DED-BA62-0A914FED15AF}" presName="compNode" presStyleCnt="0"/>
      <dgm:spPr/>
    </dgm:pt>
    <dgm:pt modelId="{B77E1D13-67DE-44A1-90F9-7AF02BDB73CE}" type="pres">
      <dgm:prSet presAssocID="{26C736F7-BF47-4DED-BA62-0A914FED15AF}" presName="iconBgRect" presStyleLbl="bgShp" presStyleIdx="2" presStyleCnt="3"/>
      <dgm:spPr/>
    </dgm:pt>
    <dgm:pt modelId="{5BD7759E-233B-4CF4-9559-917C45FEABF2}" type="pres">
      <dgm:prSet presAssocID="{26C736F7-BF47-4DED-BA62-0A914FED15A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A079108E-73AD-4947-BCE3-26BB20294F0B}" type="pres">
      <dgm:prSet presAssocID="{26C736F7-BF47-4DED-BA62-0A914FED15AF}" presName="spaceRect" presStyleCnt="0"/>
      <dgm:spPr/>
    </dgm:pt>
    <dgm:pt modelId="{E3FA3781-D793-4B8E-9CB3-C9E995BDB8B7}" type="pres">
      <dgm:prSet presAssocID="{26C736F7-BF47-4DED-BA62-0A914FED15AF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5E2E9C04-E4AC-4674-B1A3-8674FF938B64}" type="presOf" srcId="{608E61FF-AAB5-4141-A853-B9A671AD029B}" destId="{9F8E2A5C-EBDD-4BDE-AA8B-8F3B209AF477}" srcOrd="0" destOrd="0" presId="urn:microsoft.com/office/officeart/2018/2/layout/IconCircleList"/>
    <dgm:cxn modelId="{0BF99D0C-D381-4386-8467-0602211C0CC8}" srcId="{608E61FF-AAB5-4141-A853-B9A671AD029B}" destId="{1AE1DBDE-48FF-4D75-B935-28D03AC5322D}" srcOrd="0" destOrd="0" parTransId="{D8596187-7569-43B4-8229-6C2B69FA689D}" sibTransId="{0BFA3FDC-D025-4F71-BDD6-6E2213F40498}"/>
    <dgm:cxn modelId="{CF97DE24-E1A9-40BF-8708-C280F4873218}" type="presOf" srcId="{C0E0ADF3-8C2F-4AF2-9552-80E0F38F313C}" destId="{DC066CAF-FFC1-46CA-BC31-BC9DCEAAFCC9}" srcOrd="0" destOrd="0" presId="urn:microsoft.com/office/officeart/2018/2/layout/IconCircleList"/>
    <dgm:cxn modelId="{0345EB5D-C099-4959-9B9F-70C4520D20F7}" type="presOf" srcId="{274D17BE-E9E0-4C21-9F1D-AC308A10EAC7}" destId="{483EE947-3C93-4692-9320-4A94830070F7}" srcOrd="0" destOrd="0" presId="urn:microsoft.com/office/officeart/2018/2/layout/IconCircleList"/>
    <dgm:cxn modelId="{BC180C92-7F3E-48AB-88A2-FF8AE054D7AE}" type="presOf" srcId="{0BFA3FDC-D025-4F71-BDD6-6E2213F40498}" destId="{5DABC228-9F7A-406B-BBD5-196B922BF60B}" srcOrd="0" destOrd="0" presId="urn:microsoft.com/office/officeart/2018/2/layout/IconCircleList"/>
    <dgm:cxn modelId="{2D4BD4A8-63FD-41EB-9E77-DF223424AF3C}" type="presOf" srcId="{26C736F7-BF47-4DED-BA62-0A914FED15AF}" destId="{E3FA3781-D793-4B8E-9CB3-C9E995BDB8B7}" srcOrd="0" destOrd="0" presId="urn:microsoft.com/office/officeart/2018/2/layout/IconCircleList"/>
    <dgm:cxn modelId="{BE9740AB-6008-47EA-BC3F-009066EEB2B6}" srcId="{608E61FF-AAB5-4141-A853-B9A671AD029B}" destId="{C0E0ADF3-8C2F-4AF2-9552-80E0F38F313C}" srcOrd="1" destOrd="0" parTransId="{41E4E699-1851-4D11-AE30-9BE3990753A1}" sibTransId="{274D17BE-E9E0-4C21-9F1D-AC308A10EAC7}"/>
    <dgm:cxn modelId="{3C113DB8-13D2-4D98-839E-6BAED3633F8B}" srcId="{608E61FF-AAB5-4141-A853-B9A671AD029B}" destId="{26C736F7-BF47-4DED-BA62-0A914FED15AF}" srcOrd="2" destOrd="0" parTransId="{E6D24676-C9DA-4C8B-8EEF-4CC876F182E3}" sibTransId="{DC6D8E5E-8145-4DE2-BF05-99F230FC4164}"/>
    <dgm:cxn modelId="{C02BA6F4-B25D-4CEF-9C16-90603FBCBC8C}" type="presOf" srcId="{1AE1DBDE-48FF-4D75-B935-28D03AC5322D}" destId="{668CA4E5-0247-4728-9560-B36F4ED9C291}" srcOrd="0" destOrd="0" presId="urn:microsoft.com/office/officeart/2018/2/layout/IconCircleList"/>
    <dgm:cxn modelId="{472F5B32-1020-4C8E-B11E-DA7688C64C1B}" type="presParOf" srcId="{9F8E2A5C-EBDD-4BDE-AA8B-8F3B209AF477}" destId="{B8C7D3D0-F702-4289-8173-3659BF35FA81}" srcOrd="0" destOrd="0" presId="urn:microsoft.com/office/officeart/2018/2/layout/IconCircleList"/>
    <dgm:cxn modelId="{FD55FA56-A3DF-4285-95D1-8C201163E76B}" type="presParOf" srcId="{B8C7D3D0-F702-4289-8173-3659BF35FA81}" destId="{BBBBFAAB-C9EC-4337-AB0A-375462A6791F}" srcOrd="0" destOrd="0" presId="urn:microsoft.com/office/officeart/2018/2/layout/IconCircleList"/>
    <dgm:cxn modelId="{28A8F2CD-9DD3-43D2-B5FE-42148C634D65}" type="presParOf" srcId="{BBBBFAAB-C9EC-4337-AB0A-375462A6791F}" destId="{B32F0FD7-2E0F-4305-B8CE-2500A125B47C}" srcOrd="0" destOrd="0" presId="urn:microsoft.com/office/officeart/2018/2/layout/IconCircleList"/>
    <dgm:cxn modelId="{22D873D8-CDC3-4CFB-8D17-70BB2AD5B53D}" type="presParOf" srcId="{BBBBFAAB-C9EC-4337-AB0A-375462A6791F}" destId="{5D522514-DAC4-4F63-AE60-4D1B90B88342}" srcOrd="1" destOrd="0" presId="urn:microsoft.com/office/officeart/2018/2/layout/IconCircleList"/>
    <dgm:cxn modelId="{0EC47C84-DD9D-4AAF-82A1-CD7F72E29F2B}" type="presParOf" srcId="{BBBBFAAB-C9EC-4337-AB0A-375462A6791F}" destId="{622D8EE0-044B-4E29-8F55-8CC6E801D8E8}" srcOrd="2" destOrd="0" presId="urn:microsoft.com/office/officeart/2018/2/layout/IconCircleList"/>
    <dgm:cxn modelId="{0D10B570-3752-42DC-9482-345501CEE326}" type="presParOf" srcId="{BBBBFAAB-C9EC-4337-AB0A-375462A6791F}" destId="{668CA4E5-0247-4728-9560-B36F4ED9C291}" srcOrd="3" destOrd="0" presId="urn:microsoft.com/office/officeart/2018/2/layout/IconCircleList"/>
    <dgm:cxn modelId="{F9C88E2D-9E89-43B5-AFC5-245ADB4C4FE6}" type="presParOf" srcId="{B8C7D3D0-F702-4289-8173-3659BF35FA81}" destId="{5DABC228-9F7A-406B-BBD5-196B922BF60B}" srcOrd="1" destOrd="0" presId="urn:microsoft.com/office/officeart/2018/2/layout/IconCircleList"/>
    <dgm:cxn modelId="{84F59A70-125A-47D7-AA12-113B5B438288}" type="presParOf" srcId="{B8C7D3D0-F702-4289-8173-3659BF35FA81}" destId="{5043F353-B154-41DE-AC6B-F09A0FD5A5A3}" srcOrd="2" destOrd="0" presId="urn:microsoft.com/office/officeart/2018/2/layout/IconCircleList"/>
    <dgm:cxn modelId="{B37C28F7-49E5-4B51-B6F5-4A92FE8C6069}" type="presParOf" srcId="{5043F353-B154-41DE-AC6B-F09A0FD5A5A3}" destId="{1AF33F84-B835-4ED3-97E5-A75C8E0C8796}" srcOrd="0" destOrd="0" presId="urn:microsoft.com/office/officeart/2018/2/layout/IconCircleList"/>
    <dgm:cxn modelId="{D648F3DD-B83E-4452-BD38-1735AE9145E8}" type="presParOf" srcId="{5043F353-B154-41DE-AC6B-F09A0FD5A5A3}" destId="{919D87C6-982B-4980-B29A-63153BDF7769}" srcOrd="1" destOrd="0" presId="urn:microsoft.com/office/officeart/2018/2/layout/IconCircleList"/>
    <dgm:cxn modelId="{B0F479FB-ACBA-4A40-8D4B-82DF0E557675}" type="presParOf" srcId="{5043F353-B154-41DE-AC6B-F09A0FD5A5A3}" destId="{FA525302-0F36-4CB1-A17E-002CFAE88241}" srcOrd="2" destOrd="0" presId="urn:microsoft.com/office/officeart/2018/2/layout/IconCircleList"/>
    <dgm:cxn modelId="{43FDBC9F-3641-4607-8FB9-EAB99860744C}" type="presParOf" srcId="{5043F353-B154-41DE-AC6B-F09A0FD5A5A3}" destId="{DC066CAF-FFC1-46CA-BC31-BC9DCEAAFCC9}" srcOrd="3" destOrd="0" presId="urn:microsoft.com/office/officeart/2018/2/layout/IconCircleList"/>
    <dgm:cxn modelId="{1C4E4144-6275-4674-9104-CAE39DDEE0D4}" type="presParOf" srcId="{B8C7D3D0-F702-4289-8173-3659BF35FA81}" destId="{483EE947-3C93-4692-9320-4A94830070F7}" srcOrd="3" destOrd="0" presId="urn:microsoft.com/office/officeart/2018/2/layout/IconCircleList"/>
    <dgm:cxn modelId="{2F2C8565-C06B-45EB-8BFF-9EE727DD4220}" type="presParOf" srcId="{B8C7D3D0-F702-4289-8173-3659BF35FA81}" destId="{953A8130-F1FB-42D6-9FBF-C5DF702AF24C}" srcOrd="4" destOrd="0" presId="urn:microsoft.com/office/officeart/2018/2/layout/IconCircleList"/>
    <dgm:cxn modelId="{5BC6C2A8-3512-4FE7-B9CB-46D65C33C0E0}" type="presParOf" srcId="{953A8130-F1FB-42D6-9FBF-C5DF702AF24C}" destId="{B77E1D13-67DE-44A1-90F9-7AF02BDB73CE}" srcOrd="0" destOrd="0" presId="urn:microsoft.com/office/officeart/2018/2/layout/IconCircleList"/>
    <dgm:cxn modelId="{E99FBDFE-4247-40AA-B5F4-48C39FBFCB11}" type="presParOf" srcId="{953A8130-F1FB-42D6-9FBF-C5DF702AF24C}" destId="{5BD7759E-233B-4CF4-9559-917C45FEABF2}" srcOrd="1" destOrd="0" presId="urn:microsoft.com/office/officeart/2018/2/layout/IconCircleList"/>
    <dgm:cxn modelId="{CA1B2CED-51A2-46E8-BCA1-AE10A015673A}" type="presParOf" srcId="{953A8130-F1FB-42D6-9FBF-C5DF702AF24C}" destId="{A079108E-73AD-4947-BCE3-26BB20294F0B}" srcOrd="2" destOrd="0" presId="urn:microsoft.com/office/officeart/2018/2/layout/IconCircleList"/>
    <dgm:cxn modelId="{1B49E2ED-52C5-4809-B42C-CB453413E509}" type="presParOf" srcId="{953A8130-F1FB-42D6-9FBF-C5DF702AF24C}" destId="{E3FA3781-D793-4B8E-9CB3-C9E995BDB8B7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BD4A199-A3F1-4309-93DC-EA8444C06C3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62319B94-EEC7-40C0-969A-DB2DC77A121A}">
      <dgm:prSet/>
      <dgm:spPr/>
      <dgm:t>
        <a:bodyPr/>
        <a:lstStyle/>
        <a:p>
          <a:r>
            <a:rPr lang="en-US"/>
            <a:t>Manager Essentials Power Session (Dec 2025, In-person)</a:t>
          </a:r>
        </a:p>
      </dgm:t>
    </dgm:pt>
    <dgm:pt modelId="{EE223F14-B590-4FDD-9F2C-4F94251C55A8}" type="parTrans" cxnId="{1C28732A-C17C-46D6-A38B-6DB0D469EEE7}">
      <dgm:prSet/>
      <dgm:spPr/>
      <dgm:t>
        <a:bodyPr/>
        <a:lstStyle/>
        <a:p>
          <a:endParaRPr lang="en-US"/>
        </a:p>
      </dgm:t>
    </dgm:pt>
    <dgm:pt modelId="{4C56D62E-A519-4ED9-9672-2A7A489946B5}" type="sibTrans" cxnId="{1C28732A-C17C-46D6-A38B-6DB0D469EEE7}">
      <dgm:prSet/>
      <dgm:spPr/>
      <dgm:t>
        <a:bodyPr/>
        <a:lstStyle/>
        <a:p>
          <a:endParaRPr lang="en-US"/>
        </a:p>
      </dgm:t>
    </dgm:pt>
    <dgm:pt modelId="{15762CB4-996B-4404-8EAB-F38B7B16CEA3}">
      <dgm:prSet/>
      <dgm:spPr/>
      <dgm:t>
        <a:bodyPr/>
        <a:lstStyle/>
        <a:p>
          <a:r>
            <a:rPr lang="en-US"/>
            <a:t>Expand to Lead Management Program (Oct 2025, Virtual, 6 months)</a:t>
          </a:r>
        </a:p>
      </dgm:t>
    </dgm:pt>
    <dgm:pt modelId="{01D98640-4FCD-430B-9F4F-9B61B54FEF39}" type="parTrans" cxnId="{97F685C2-78B3-45E8-B4DC-AAA75B5F21AC}">
      <dgm:prSet/>
      <dgm:spPr/>
      <dgm:t>
        <a:bodyPr/>
        <a:lstStyle/>
        <a:p>
          <a:endParaRPr lang="en-US"/>
        </a:p>
      </dgm:t>
    </dgm:pt>
    <dgm:pt modelId="{22FA91F1-1E92-4109-A431-D9A6B7436004}" type="sibTrans" cxnId="{97F685C2-78B3-45E8-B4DC-AAA75B5F21AC}">
      <dgm:prSet/>
      <dgm:spPr/>
      <dgm:t>
        <a:bodyPr/>
        <a:lstStyle/>
        <a:p>
          <a:endParaRPr lang="en-US"/>
        </a:p>
      </dgm:t>
    </dgm:pt>
    <dgm:pt modelId="{1C9B74BC-657F-4CD3-9FC0-C2E31844F582}" type="pres">
      <dgm:prSet presAssocID="{2BD4A199-A3F1-4309-93DC-EA8444C06C34}" presName="root" presStyleCnt="0">
        <dgm:presLayoutVars>
          <dgm:dir/>
          <dgm:resizeHandles val="exact"/>
        </dgm:presLayoutVars>
      </dgm:prSet>
      <dgm:spPr/>
    </dgm:pt>
    <dgm:pt modelId="{02A541A7-3B7F-41CC-8EC8-6987D146F18E}" type="pres">
      <dgm:prSet presAssocID="{62319B94-EEC7-40C0-969A-DB2DC77A121A}" presName="compNode" presStyleCnt="0"/>
      <dgm:spPr/>
    </dgm:pt>
    <dgm:pt modelId="{5825DBBC-F79B-43A8-A839-EC3B2C217C2D}" type="pres">
      <dgm:prSet presAssocID="{62319B94-EEC7-40C0-969A-DB2DC77A121A}" presName="bgRect" presStyleLbl="bgShp" presStyleIdx="0" presStyleCnt="2"/>
      <dgm:spPr/>
    </dgm:pt>
    <dgm:pt modelId="{B3C517B5-DC37-42B2-AFE8-03087173C556}" type="pres">
      <dgm:prSet presAssocID="{62319B94-EEC7-40C0-969A-DB2DC77A121A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ycle with People"/>
        </a:ext>
      </dgm:extLst>
    </dgm:pt>
    <dgm:pt modelId="{864A9B89-4DE9-485C-815D-B9D645B7651D}" type="pres">
      <dgm:prSet presAssocID="{62319B94-EEC7-40C0-969A-DB2DC77A121A}" presName="spaceRect" presStyleCnt="0"/>
      <dgm:spPr/>
    </dgm:pt>
    <dgm:pt modelId="{D8666E0F-5D26-4107-A5F3-30B8A950B526}" type="pres">
      <dgm:prSet presAssocID="{62319B94-EEC7-40C0-969A-DB2DC77A121A}" presName="parTx" presStyleLbl="revTx" presStyleIdx="0" presStyleCnt="2">
        <dgm:presLayoutVars>
          <dgm:chMax val="0"/>
          <dgm:chPref val="0"/>
        </dgm:presLayoutVars>
      </dgm:prSet>
      <dgm:spPr/>
    </dgm:pt>
    <dgm:pt modelId="{06984DB7-7FC6-42B3-9EB5-125401BD043F}" type="pres">
      <dgm:prSet presAssocID="{4C56D62E-A519-4ED9-9672-2A7A489946B5}" presName="sibTrans" presStyleCnt="0"/>
      <dgm:spPr/>
    </dgm:pt>
    <dgm:pt modelId="{83E2DFCA-26B3-4C2D-8A12-67A4CDC241C9}" type="pres">
      <dgm:prSet presAssocID="{15762CB4-996B-4404-8EAB-F38B7B16CEA3}" presName="compNode" presStyleCnt="0"/>
      <dgm:spPr/>
    </dgm:pt>
    <dgm:pt modelId="{0F08957E-0A7A-4040-822B-5DF47A6C76C7}" type="pres">
      <dgm:prSet presAssocID="{15762CB4-996B-4404-8EAB-F38B7B16CEA3}" presName="bgRect" presStyleLbl="bgShp" presStyleIdx="1" presStyleCnt="2"/>
      <dgm:spPr/>
    </dgm:pt>
    <dgm:pt modelId="{ED4184D8-FCD6-4C5B-93F2-A128B41B50BA}" type="pres">
      <dgm:prSet presAssocID="{15762CB4-996B-4404-8EAB-F38B7B16CEA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3294A0D8-8F01-494D-9445-D36CC3B5E57B}" type="pres">
      <dgm:prSet presAssocID="{15762CB4-996B-4404-8EAB-F38B7B16CEA3}" presName="spaceRect" presStyleCnt="0"/>
      <dgm:spPr/>
    </dgm:pt>
    <dgm:pt modelId="{C8B53E83-0985-4485-931D-F81148726392}" type="pres">
      <dgm:prSet presAssocID="{15762CB4-996B-4404-8EAB-F38B7B16CEA3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9E7DC605-630F-4C59-AED6-6A5844031D43}" type="presOf" srcId="{2BD4A199-A3F1-4309-93DC-EA8444C06C34}" destId="{1C9B74BC-657F-4CD3-9FC0-C2E31844F582}" srcOrd="0" destOrd="0" presId="urn:microsoft.com/office/officeart/2018/2/layout/IconVerticalSolidList"/>
    <dgm:cxn modelId="{1C28732A-C17C-46D6-A38B-6DB0D469EEE7}" srcId="{2BD4A199-A3F1-4309-93DC-EA8444C06C34}" destId="{62319B94-EEC7-40C0-969A-DB2DC77A121A}" srcOrd="0" destOrd="0" parTransId="{EE223F14-B590-4FDD-9F2C-4F94251C55A8}" sibTransId="{4C56D62E-A519-4ED9-9672-2A7A489946B5}"/>
    <dgm:cxn modelId="{FD6FD287-7B6A-491F-A549-EA43C1F1B9E9}" type="presOf" srcId="{15762CB4-996B-4404-8EAB-F38B7B16CEA3}" destId="{C8B53E83-0985-4485-931D-F81148726392}" srcOrd="0" destOrd="0" presId="urn:microsoft.com/office/officeart/2018/2/layout/IconVerticalSolidList"/>
    <dgm:cxn modelId="{97F685C2-78B3-45E8-B4DC-AAA75B5F21AC}" srcId="{2BD4A199-A3F1-4309-93DC-EA8444C06C34}" destId="{15762CB4-996B-4404-8EAB-F38B7B16CEA3}" srcOrd="1" destOrd="0" parTransId="{01D98640-4FCD-430B-9F4F-9B61B54FEF39}" sibTransId="{22FA91F1-1E92-4109-A431-D9A6B7436004}"/>
    <dgm:cxn modelId="{906507E6-2737-40E9-A4A4-926D59787943}" type="presOf" srcId="{62319B94-EEC7-40C0-969A-DB2DC77A121A}" destId="{D8666E0F-5D26-4107-A5F3-30B8A950B526}" srcOrd="0" destOrd="0" presId="urn:microsoft.com/office/officeart/2018/2/layout/IconVerticalSolidList"/>
    <dgm:cxn modelId="{246284C3-CF62-47DD-9847-F3654D1EC2DE}" type="presParOf" srcId="{1C9B74BC-657F-4CD3-9FC0-C2E31844F582}" destId="{02A541A7-3B7F-41CC-8EC8-6987D146F18E}" srcOrd="0" destOrd="0" presId="urn:microsoft.com/office/officeart/2018/2/layout/IconVerticalSolidList"/>
    <dgm:cxn modelId="{B780CDD9-987A-4B45-AA9F-5D8440400B50}" type="presParOf" srcId="{02A541A7-3B7F-41CC-8EC8-6987D146F18E}" destId="{5825DBBC-F79B-43A8-A839-EC3B2C217C2D}" srcOrd="0" destOrd="0" presId="urn:microsoft.com/office/officeart/2018/2/layout/IconVerticalSolidList"/>
    <dgm:cxn modelId="{4C274741-6B85-4D78-BCAC-BC8DFD8B5920}" type="presParOf" srcId="{02A541A7-3B7F-41CC-8EC8-6987D146F18E}" destId="{B3C517B5-DC37-42B2-AFE8-03087173C556}" srcOrd="1" destOrd="0" presId="urn:microsoft.com/office/officeart/2018/2/layout/IconVerticalSolidList"/>
    <dgm:cxn modelId="{CAC0D9B1-1BD9-436B-9528-8823A77FC992}" type="presParOf" srcId="{02A541A7-3B7F-41CC-8EC8-6987D146F18E}" destId="{864A9B89-4DE9-485C-815D-B9D645B7651D}" srcOrd="2" destOrd="0" presId="urn:microsoft.com/office/officeart/2018/2/layout/IconVerticalSolidList"/>
    <dgm:cxn modelId="{1671791C-B76F-43AD-AB27-D0EA292FD04F}" type="presParOf" srcId="{02A541A7-3B7F-41CC-8EC8-6987D146F18E}" destId="{D8666E0F-5D26-4107-A5F3-30B8A950B526}" srcOrd="3" destOrd="0" presId="urn:microsoft.com/office/officeart/2018/2/layout/IconVerticalSolidList"/>
    <dgm:cxn modelId="{F603BA78-F3DB-4345-BFEC-651A2B4BA364}" type="presParOf" srcId="{1C9B74BC-657F-4CD3-9FC0-C2E31844F582}" destId="{06984DB7-7FC6-42B3-9EB5-125401BD043F}" srcOrd="1" destOrd="0" presId="urn:microsoft.com/office/officeart/2018/2/layout/IconVerticalSolidList"/>
    <dgm:cxn modelId="{C03B8F1B-3E39-46E6-B55F-AA593E041C82}" type="presParOf" srcId="{1C9B74BC-657F-4CD3-9FC0-C2E31844F582}" destId="{83E2DFCA-26B3-4C2D-8A12-67A4CDC241C9}" srcOrd="2" destOrd="0" presId="urn:microsoft.com/office/officeart/2018/2/layout/IconVerticalSolidList"/>
    <dgm:cxn modelId="{73A84435-C585-49B5-B24F-DE0745E9C689}" type="presParOf" srcId="{83E2DFCA-26B3-4C2D-8A12-67A4CDC241C9}" destId="{0F08957E-0A7A-4040-822B-5DF47A6C76C7}" srcOrd="0" destOrd="0" presId="urn:microsoft.com/office/officeart/2018/2/layout/IconVerticalSolidList"/>
    <dgm:cxn modelId="{9333E288-7999-4C16-B90F-95040BA9E33B}" type="presParOf" srcId="{83E2DFCA-26B3-4C2D-8A12-67A4CDC241C9}" destId="{ED4184D8-FCD6-4C5B-93F2-A128B41B50BA}" srcOrd="1" destOrd="0" presId="urn:microsoft.com/office/officeart/2018/2/layout/IconVerticalSolidList"/>
    <dgm:cxn modelId="{81DD6662-FEFE-496E-931C-C34F740B64CE}" type="presParOf" srcId="{83E2DFCA-26B3-4C2D-8A12-67A4CDC241C9}" destId="{3294A0D8-8F01-494D-9445-D36CC3B5E57B}" srcOrd="2" destOrd="0" presId="urn:microsoft.com/office/officeart/2018/2/layout/IconVerticalSolidList"/>
    <dgm:cxn modelId="{75A43D47-4C95-46BB-83BD-5F5A17A83B7D}" type="presParOf" srcId="{83E2DFCA-26B3-4C2D-8A12-67A4CDC241C9}" destId="{C8B53E83-0985-4485-931D-F8114872639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02D828-478D-4C1C-9B17-B4C008A24AE5}">
      <dsp:nvSpPr>
        <dsp:cNvPr id="0" name=""/>
        <dsp:cNvSpPr/>
      </dsp:nvSpPr>
      <dsp:spPr>
        <a:xfrm>
          <a:off x="975923" y="557275"/>
          <a:ext cx="1458980" cy="145898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C0A40E-DF6D-4DB3-8A54-8786D26E521C}">
      <dsp:nvSpPr>
        <dsp:cNvPr id="0" name=""/>
        <dsp:cNvSpPr/>
      </dsp:nvSpPr>
      <dsp:spPr>
        <a:xfrm>
          <a:off x="84324" y="2400962"/>
          <a:ext cx="324217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Why I started Evolve HR &amp; Leadership Consulting</a:t>
          </a:r>
        </a:p>
      </dsp:txBody>
      <dsp:txXfrm>
        <a:off x="84324" y="2400962"/>
        <a:ext cx="3242179" cy="720000"/>
      </dsp:txXfrm>
    </dsp:sp>
    <dsp:sp modelId="{2EC20D76-28F0-4AD9-9575-3830A3C3D5B1}">
      <dsp:nvSpPr>
        <dsp:cNvPr id="0" name=""/>
        <dsp:cNvSpPr/>
      </dsp:nvSpPr>
      <dsp:spPr>
        <a:xfrm>
          <a:off x="4785484" y="557275"/>
          <a:ext cx="1458980" cy="145898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049283-5424-4245-BAB7-1510B082B14C}">
      <dsp:nvSpPr>
        <dsp:cNvPr id="0" name=""/>
        <dsp:cNvSpPr/>
      </dsp:nvSpPr>
      <dsp:spPr>
        <a:xfrm>
          <a:off x="3893885" y="2400962"/>
          <a:ext cx="324217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HR Strategic Partner to guide you as your business grow while staying protected</a:t>
          </a:r>
        </a:p>
      </dsp:txBody>
      <dsp:txXfrm>
        <a:off x="3893885" y="2400962"/>
        <a:ext cx="3242179" cy="720000"/>
      </dsp:txXfrm>
    </dsp:sp>
    <dsp:sp modelId="{FC2B6AC8-73D7-4316-AF34-CCF75543A254}">
      <dsp:nvSpPr>
        <dsp:cNvPr id="0" name=""/>
        <dsp:cNvSpPr/>
      </dsp:nvSpPr>
      <dsp:spPr>
        <a:xfrm>
          <a:off x="8595045" y="557275"/>
          <a:ext cx="1458980" cy="145898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14F3CA-1B68-4FE5-B121-05B41D0DAD06}">
      <dsp:nvSpPr>
        <dsp:cNvPr id="0" name=""/>
        <dsp:cNvSpPr/>
      </dsp:nvSpPr>
      <dsp:spPr>
        <a:xfrm>
          <a:off x="7703446" y="2400962"/>
          <a:ext cx="324217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Today: Practical ways to strengthen your people practices (strategy) and your bottom line</a:t>
          </a:r>
        </a:p>
      </dsp:txBody>
      <dsp:txXfrm>
        <a:off x="7703446" y="2400962"/>
        <a:ext cx="3242179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F5E8A2-4B10-43C9-97ED-6A9FCD5B5EA2}">
      <dsp:nvSpPr>
        <dsp:cNvPr id="0" name=""/>
        <dsp:cNvSpPr/>
      </dsp:nvSpPr>
      <dsp:spPr>
        <a:xfrm>
          <a:off x="0" y="15301"/>
          <a:ext cx="11029615" cy="11582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Employee: works directly for your business; you control schedule and tools</a:t>
          </a:r>
        </a:p>
      </dsp:txBody>
      <dsp:txXfrm>
        <a:off x="56543" y="71844"/>
        <a:ext cx="10916529" cy="1045213"/>
      </dsp:txXfrm>
    </dsp:sp>
    <dsp:sp modelId="{7BB58C34-823C-4326-B51B-C9D5866C176D}">
      <dsp:nvSpPr>
        <dsp:cNvPr id="0" name=""/>
        <dsp:cNvSpPr/>
      </dsp:nvSpPr>
      <dsp:spPr>
        <a:xfrm>
          <a:off x="0" y="1260001"/>
          <a:ext cx="11029615" cy="11582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Contractor: independent, controls delivery, often multiple clients</a:t>
          </a:r>
        </a:p>
      </dsp:txBody>
      <dsp:txXfrm>
        <a:off x="56543" y="1316544"/>
        <a:ext cx="10916529" cy="1045213"/>
      </dsp:txXfrm>
    </dsp:sp>
    <dsp:sp modelId="{03349196-6A04-470F-B909-86969C085AAD}">
      <dsp:nvSpPr>
        <dsp:cNvPr id="0" name=""/>
        <dsp:cNvSpPr/>
      </dsp:nvSpPr>
      <dsp:spPr>
        <a:xfrm>
          <a:off x="0" y="2504701"/>
          <a:ext cx="11029615" cy="11582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Misclassification risks: IRS/DOL</a:t>
          </a:r>
        </a:p>
      </dsp:txBody>
      <dsp:txXfrm>
        <a:off x="56543" y="2561244"/>
        <a:ext cx="10916529" cy="10452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43FE14-84A3-47C3-B36C-8CBF65EBAAC5}">
      <dsp:nvSpPr>
        <dsp:cNvPr id="0" name=""/>
        <dsp:cNvSpPr/>
      </dsp:nvSpPr>
      <dsp:spPr>
        <a:xfrm>
          <a:off x="0" y="39871"/>
          <a:ext cx="11029615" cy="65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Payroll Tax Obligations:</a:t>
          </a:r>
        </a:p>
      </dsp:txBody>
      <dsp:txXfrm>
        <a:off x="31984" y="71855"/>
        <a:ext cx="10965647" cy="591232"/>
      </dsp:txXfrm>
    </dsp:sp>
    <dsp:sp modelId="{90165D7F-AFE4-46A9-A611-F6E3C1F09BA2}">
      <dsp:nvSpPr>
        <dsp:cNvPr id="0" name=""/>
        <dsp:cNvSpPr/>
      </dsp:nvSpPr>
      <dsp:spPr>
        <a:xfrm>
          <a:off x="0" y="775711"/>
          <a:ext cx="11029615" cy="65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- Federal income tax withholding</a:t>
          </a:r>
        </a:p>
      </dsp:txBody>
      <dsp:txXfrm>
        <a:off x="31984" y="807695"/>
        <a:ext cx="10965647" cy="591232"/>
      </dsp:txXfrm>
    </dsp:sp>
    <dsp:sp modelId="{3997E90D-0692-42B6-99AC-9B458449C4F6}">
      <dsp:nvSpPr>
        <dsp:cNvPr id="0" name=""/>
        <dsp:cNvSpPr/>
      </dsp:nvSpPr>
      <dsp:spPr>
        <a:xfrm>
          <a:off x="0" y="1511551"/>
          <a:ext cx="11029615" cy="65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- State taxes (varies)</a:t>
          </a:r>
        </a:p>
      </dsp:txBody>
      <dsp:txXfrm>
        <a:off x="31984" y="1543535"/>
        <a:ext cx="10965647" cy="591232"/>
      </dsp:txXfrm>
    </dsp:sp>
    <dsp:sp modelId="{1366B8AB-6540-4A50-A5A0-00F2EAE1BD03}">
      <dsp:nvSpPr>
        <dsp:cNvPr id="0" name=""/>
        <dsp:cNvSpPr/>
      </dsp:nvSpPr>
      <dsp:spPr>
        <a:xfrm>
          <a:off x="0" y="2247391"/>
          <a:ext cx="11029615" cy="65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- FICA: Social Security + Medicare (split employer/employee)</a:t>
          </a:r>
        </a:p>
      </dsp:txBody>
      <dsp:txXfrm>
        <a:off x="31984" y="2279375"/>
        <a:ext cx="10965647" cy="591232"/>
      </dsp:txXfrm>
    </dsp:sp>
    <dsp:sp modelId="{BF5C0B9D-3F32-420A-9647-64C3C8ACA465}">
      <dsp:nvSpPr>
        <dsp:cNvPr id="0" name=""/>
        <dsp:cNvSpPr/>
      </dsp:nvSpPr>
      <dsp:spPr>
        <a:xfrm>
          <a:off x="0" y="2983231"/>
          <a:ext cx="11029615" cy="65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- FUTA/SUTA: unemployment taxes</a:t>
          </a:r>
        </a:p>
      </dsp:txBody>
      <dsp:txXfrm>
        <a:off x="31984" y="3015215"/>
        <a:ext cx="10965647" cy="5912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D52F01-F7A0-4BED-A644-7597EC77EA43}">
      <dsp:nvSpPr>
        <dsp:cNvPr id="0" name=""/>
        <dsp:cNvSpPr/>
      </dsp:nvSpPr>
      <dsp:spPr>
        <a:xfrm>
          <a:off x="0" y="0"/>
          <a:ext cx="8493061" cy="66208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- People Strategy</a:t>
          </a:r>
        </a:p>
      </dsp:txBody>
      <dsp:txXfrm>
        <a:off x="19392" y="19392"/>
        <a:ext cx="7701158" cy="623298"/>
      </dsp:txXfrm>
    </dsp:sp>
    <dsp:sp modelId="{63A99C2D-E864-4580-91B6-E626525097CD}">
      <dsp:nvSpPr>
        <dsp:cNvPr id="0" name=""/>
        <dsp:cNvSpPr/>
      </dsp:nvSpPr>
      <dsp:spPr>
        <a:xfrm>
          <a:off x="634222" y="754038"/>
          <a:ext cx="8493061" cy="66208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- Missing required federal/state posters</a:t>
          </a:r>
        </a:p>
      </dsp:txBody>
      <dsp:txXfrm>
        <a:off x="653614" y="773430"/>
        <a:ext cx="7389701" cy="623298"/>
      </dsp:txXfrm>
    </dsp:sp>
    <dsp:sp modelId="{1EF59613-2ED2-4F9D-B6BE-BD0A0DD8CF37}">
      <dsp:nvSpPr>
        <dsp:cNvPr id="0" name=""/>
        <dsp:cNvSpPr/>
      </dsp:nvSpPr>
      <dsp:spPr>
        <a:xfrm>
          <a:off x="1268444" y="1508077"/>
          <a:ext cx="8493061" cy="66208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- Paid leave laws</a:t>
          </a:r>
        </a:p>
      </dsp:txBody>
      <dsp:txXfrm>
        <a:off x="1287836" y="1527469"/>
        <a:ext cx="7389701" cy="623298"/>
      </dsp:txXfrm>
    </dsp:sp>
    <dsp:sp modelId="{3A658879-1774-46BF-9F53-87B1A1CEAA0F}">
      <dsp:nvSpPr>
        <dsp:cNvPr id="0" name=""/>
        <dsp:cNvSpPr/>
      </dsp:nvSpPr>
      <dsp:spPr>
        <a:xfrm>
          <a:off x="1902666" y="2262116"/>
          <a:ext cx="8493061" cy="66208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Misclassifications</a:t>
          </a:r>
        </a:p>
      </dsp:txBody>
      <dsp:txXfrm>
        <a:off x="1922058" y="2281508"/>
        <a:ext cx="7389701" cy="623298"/>
      </dsp:txXfrm>
    </dsp:sp>
    <dsp:sp modelId="{3DE615DD-E8D7-4483-ADEA-E1784A3DC14E}">
      <dsp:nvSpPr>
        <dsp:cNvPr id="0" name=""/>
        <dsp:cNvSpPr/>
      </dsp:nvSpPr>
      <dsp:spPr>
        <a:xfrm>
          <a:off x="2536888" y="3016155"/>
          <a:ext cx="8493061" cy="66208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Overtime mistakes</a:t>
          </a:r>
        </a:p>
      </dsp:txBody>
      <dsp:txXfrm>
        <a:off x="2556280" y="3035547"/>
        <a:ext cx="7389701" cy="623298"/>
      </dsp:txXfrm>
    </dsp:sp>
    <dsp:sp modelId="{F9087C44-75D2-405D-8098-835372811E76}">
      <dsp:nvSpPr>
        <dsp:cNvPr id="0" name=""/>
        <dsp:cNvSpPr/>
      </dsp:nvSpPr>
      <dsp:spPr>
        <a:xfrm>
          <a:off x="8062707" y="483688"/>
          <a:ext cx="430353" cy="43035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8159536" y="483688"/>
        <a:ext cx="236695" cy="323841"/>
      </dsp:txXfrm>
    </dsp:sp>
    <dsp:sp modelId="{87C6928B-C3BA-4B93-8CC3-274A52975B2C}">
      <dsp:nvSpPr>
        <dsp:cNvPr id="0" name=""/>
        <dsp:cNvSpPr/>
      </dsp:nvSpPr>
      <dsp:spPr>
        <a:xfrm>
          <a:off x="8696929" y="1237727"/>
          <a:ext cx="430353" cy="43035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8793758" y="1237727"/>
        <a:ext cx="236695" cy="323841"/>
      </dsp:txXfrm>
    </dsp:sp>
    <dsp:sp modelId="{450ADD9E-B7B2-478A-AF91-84D35C5BBB64}">
      <dsp:nvSpPr>
        <dsp:cNvPr id="0" name=""/>
        <dsp:cNvSpPr/>
      </dsp:nvSpPr>
      <dsp:spPr>
        <a:xfrm>
          <a:off x="9331151" y="1980731"/>
          <a:ext cx="430353" cy="430353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9427980" y="1980731"/>
        <a:ext cx="236695" cy="323841"/>
      </dsp:txXfrm>
    </dsp:sp>
    <dsp:sp modelId="{AEDA3B27-D8AB-43FD-89A2-46DB49D43ED1}">
      <dsp:nvSpPr>
        <dsp:cNvPr id="0" name=""/>
        <dsp:cNvSpPr/>
      </dsp:nvSpPr>
      <dsp:spPr>
        <a:xfrm>
          <a:off x="9965374" y="2742126"/>
          <a:ext cx="430353" cy="430353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10062203" y="2742126"/>
        <a:ext cx="236695" cy="32384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2F0FD7-2E0F-4305-B8CE-2500A125B47C}">
      <dsp:nvSpPr>
        <dsp:cNvPr id="0" name=""/>
        <dsp:cNvSpPr/>
      </dsp:nvSpPr>
      <dsp:spPr>
        <a:xfrm>
          <a:off x="235853" y="1381533"/>
          <a:ext cx="915236" cy="915236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522514-DAC4-4F63-AE60-4D1B90B88342}">
      <dsp:nvSpPr>
        <dsp:cNvPr id="0" name=""/>
        <dsp:cNvSpPr/>
      </dsp:nvSpPr>
      <dsp:spPr>
        <a:xfrm>
          <a:off x="428053" y="1573732"/>
          <a:ext cx="530837" cy="5308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8CA4E5-0247-4728-9560-B36F4ED9C291}">
      <dsp:nvSpPr>
        <dsp:cNvPr id="0" name=""/>
        <dsp:cNvSpPr/>
      </dsp:nvSpPr>
      <dsp:spPr>
        <a:xfrm>
          <a:off x="1347212" y="1381533"/>
          <a:ext cx="2157343" cy="9152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HR builds a stronger foundation, not just compliance</a:t>
          </a:r>
        </a:p>
      </dsp:txBody>
      <dsp:txXfrm>
        <a:off x="1347212" y="1381533"/>
        <a:ext cx="2157343" cy="915236"/>
      </dsp:txXfrm>
    </dsp:sp>
    <dsp:sp modelId="{1AF33F84-B835-4ED3-97E5-A75C8E0C8796}">
      <dsp:nvSpPr>
        <dsp:cNvPr id="0" name=""/>
        <dsp:cNvSpPr/>
      </dsp:nvSpPr>
      <dsp:spPr>
        <a:xfrm>
          <a:off x="3880456" y="1381533"/>
          <a:ext cx="915236" cy="915236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9D87C6-982B-4980-B29A-63153BDF7769}">
      <dsp:nvSpPr>
        <dsp:cNvPr id="0" name=""/>
        <dsp:cNvSpPr/>
      </dsp:nvSpPr>
      <dsp:spPr>
        <a:xfrm>
          <a:off x="4072656" y="1573732"/>
          <a:ext cx="530837" cy="5308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066CAF-FFC1-46CA-BC31-BC9DCEAAFCC9}">
      <dsp:nvSpPr>
        <dsp:cNvPr id="0" name=""/>
        <dsp:cNvSpPr/>
      </dsp:nvSpPr>
      <dsp:spPr>
        <a:xfrm>
          <a:off x="4991815" y="1381533"/>
          <a:ext cx="2157343" cy="9152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Proactive investment in people practices protects your growth and prevents expensive missteps.</a:t>
          </a:r>
        </a:p>
      </dsp:txBody>
      <dsp:txXfrm>
        <a:off x="4991815" y="1381533"/>
        <a:ext cx="2157343" cy="915236"/>
      </dsp:txXfrm>
    </dsp:sp>
    <dsp:sp modelId="{B77E1D13-67DE-44A1-90F9-7AF02BDB73CE}">
      <dsp:nvSpPr>
        <dsp:cNvPr id="0" name=""/>
        <dsp:cNvSpPr/>
      </dsp:nvSpPr>
      <dsp:spPr>
        <a:xfrm>
          <a:off x="7525059" y="1381533"/>
          <a:ext cx="915236" cy="915236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D7759E-233B-4CF4-9559-917C45FEABF2}">
      <dsp:nvSpPr>
        <dsp:cNvPr id="0" name=""/>
        <dsp:cNvSpPr/>
      </dsp:nvSpPr>
      <dsp:spPr>
        <a:xfrm>
          <a:off x="7717258" y="1573732"/>
          <a:ext cx="530837" cy="5308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FA3781-D793-4B8E-9CB3-C9E995BDB8B7}">
      <dsp:nvSpPr>
        <dsp:cNvPr id="0" name=""/>
        <dsp:cNvSpPr/>
      </dsp:nvSpPr>
      <dsp:spPr>
        <a:xfrm>
          <a:off x="8636417" y="1381533"/>
          <a:ext cx="2157343" cy="9152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Questions &amp; Discussion</a:t>
          </a:r>
        </a:p>
      </dsp:txBody>
      <dsp:txXfrm>
        <a:off x="8636417" y="1381533"/>
        <a:ext cx="2157343" cy="91523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25DBBC-F79B-43A8-A839-EC3B2C217C2D}">
      <dsp:nvSpPr>
        <dsp:cNvPr id="0" name=""/>
        <dsp:cNvSpPr/>
      </dsp:nvSpPr>
      <dsp:spPr>
        <a:xfrm>
          <a:off x="0" y="597713"/>
          <a:ext cx="11029950" cy="110347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C517B5-DC37-42B2-AFE8-03087173C556}">
      <dsp:nvSpPr>
        <dsp:cNvPr id="0" name=""/>
        <dsp:cNvSpPr/>
      </dsp:nvSpPr>
      <dsp:spPr>
        <a:xfrm>
          <a:off x="333800" y="845994"/>
          <a:ext cx="606909" cy="60690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666E0F-5D26-4107-A5F3-30B8A950B526}">
      <dsp:nvSpPr>
        <dsp:cNvPr id="0" name=""/>
        <dsp:cNvSpPr/>
      </dsp:nvSpPr>
      <dsp:spPr>
        <a:xfrm>
          <a:off x="1274509" y="597713"/>
          <a:ext cx="9755440" cy="11034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784" tIns="116784" rIns="116784" bIns="11678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Manager Essentials Power Session (Dec 2025, In-person)</a:t>
          </a:r>
        </a:p>
      </dsp:txBody>
      <dsp:txXfrm>
        <a:off x="1274509" y="597713"/>
        <a:ext cx="9755440" cy="1103471"/>
      </dsp:txXfrm>
    </dsp:sp>
    <dsp:sp modelId="{0F08957E-0A7A-4040-822B-5DF47A6C76C7}">
      <dsp:nvSpPr>
        <dsp:cNvPr id="0" name=""/>
        <dsp:cNvSpPr/>
      </dsp:nvSpPr>
      <dsp:spPr>
        <a:xfrm>
          <a:off x="0" y="1977052"/>
          <a:ext cx="11029950" cy="110347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4184D8-FCD6-4C5B-93F2-A128B41B50BA}">
      <dsp:nvSpPr>
        <dsp:cNvPr id="0" name=""/>
        <dsp:cNvSpPr/>
      </dsp:nvSpPr>
      <dsp:spPr>
        <a:xfrm>
          <a:off x="333800" y="2225333"/>
          <a:ext cx="606909" cy="60690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B53E83-0985-4485-931D-F81148726392}">
      <dsp:nvSpPr>
        <dsp:cNvPr id="0" name=""/>
        <dsp:cNvSpPr/>
      </dsp:nvSpPr>
      <dsp:spPr>
        <a:xfrm>
          <a:off x="1274509" y="1977052"/>
          <a:ext cx="9755440" cy="11034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784" tIns="116784" rIns="116784" bIns="11678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Expand to Lead Management Program (Oct 2025, Virtual, 6 months)</a:t>
          </a:r>
        </a:p>
      </dsp:txBody>
      <dsp:txXfrm>
        <a:off x="1274509" y="1977052"/>
        <a:ext cx="9755440" cy="11034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FBDC13-22BB-4AAC-BC9B-FBBF706C7EE2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14EB97-CD1D-4021-A1FE-AF2953771E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92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14EB97-CD1D-4021-A1FE-AF2953771E7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077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14EB97-CD1D-4021-A1FE-AF2953771E7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514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Disgruntled employee: Lawsuit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14EB97-CD1D-4021-A1FE-AF2953771E7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016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smtClean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D625B40-28DA-43CD-A97E-EA3E1B04B7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97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BBFF5-32D7-4809-8B36-3F01B3F201AD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5B40-28DA-43CD-A97E-EA3E1B04B7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366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49D5367-5776-4DEA-99FB-6BE7850233BF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D625B40-28DA-43CD-A97E-EA3E1B04B7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534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4A36B-6303-45B7-9206-903743AE8F04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7D625B40-28DA-43CD-A97E-EA3E1B04B7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873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7DFF65-7F02-4F51-A266-C463948BB3F9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D625B40-28DA-43CD-A97E-EA3E1B04B7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982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E8BC7-C951-49CF-8733-962535FE6B41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5B40-28DA-43CD-A97E-EA3E1B04B7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673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FD466-588C-4AA6-AD7A-66FC6151CFB6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5B40-28DA-43CD-A97E-EA3E1B04B7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985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1F1C4-B4CB-4502-A36D-360FC5884BEF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5B40-28DA-43CD-A97E-EA3E1B04B7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591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594AC-0F05-4110-9597-22D3C540DDC3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5B40-28DA-43CD-A97E-EA3E1B04B7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019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B27A7C8-82D1-47E2-8E71-33E2D24B89A9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D625B40-28DA-43CD-A97E-EA3E1B04B7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050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278C-9917-43A4-84C2-EAF625D66A76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25B40-28DA-43CD-A97E-EA3E1B04B7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986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C3026FC-EF57-4B8D-ACFA-C86D7C0D14E6}" type="datetime1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7D625B40-28DA-43CD-A97E-EA3E1B04B7D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72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36F6DB7-CF8D-494A-82F6-13B58DCA9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B7E5194-6E82-4A44-99C3-FE7D87F341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2377" y="614407"/>
            <a:ext cx="3707477" cy="561177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4110" y="826346"/>
            <a:ext cx="3171905" cy="1013800"/>
          </a:xfrm>
        </p:spPr>
        <p:txBody>
          <a:bodyPr>
            <a:normAutofit/>
          </a:bodyPr>
          <a:lstStyle/>
          <a:p>
            <a:r>
              <a:rPr lang="en-US" sz="2400">
                <a:solidFill>
                  <a:srgbClr val="FFFFFF"/>
                </a:solidFill>
              </a:rPr>
              <a:t>HR AS a Growth Engine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49FCC1E1-84D3-494D-A0A0-286AFA1C30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534" y="453643"/>
            <a:ext cx="11298933" cy="98554"/>
            <a:chOff x="446534" y="453643"/>
            <a:chExt cx="11298933" cy="98554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6E09E90-FF79-402E-AF01-97A279BEAD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6534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C6946F8-4B9B-4C51-9F51-2DB377392C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42147" y="453643"/>
              <a:ext cx="3703320" cy="9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7B3D2B3D-A285-438C-A344-AED3E46A07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4110" y="2052084"/>
            <a:ext cx="3033249" cy="3856229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US" sz="16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</a:rPr>
              <a:t>Facilitator: Arely Lagunas, Founder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</a:rPr>
              <a:t>Evolve HR &amp; Leadership Consulting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D4BAA87-362A-AFD5-D8B4-5F520A089E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8800" y="1213916"/>
            <a:ext cx="6866506" cy="4428894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EFF"/>
                </a:solidFill>
              </a:rPr>
              <a:t>Welcome</a:t>
            </a:r>
          </a:p>
        </p:txBody>
      </p:sp>
      <p:graphicFrame>
        <p:nvGraphicFramePr>
          <p:cNvPr id="13" name="Content Placeholder 2">
            <a:extLst>
              <a:ext uri="{FF2B5EF4-FFF2-40B4-BE49-F238E27FC236}">
                <a16:creationId xmlns:a16="http://schemas.microsoft.com/office/drawing/2014/main" id="{E9D40EA4-EFD9-CB11-AD46-C244F0E27E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6278813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636F6DB7-CF8D-494A-82F6-13B58DCA9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B7E5194-6E82-4A44-99C3-FE7D87F341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2377" y="614407"/>
            <a:ext cx="3707477" cy="561177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4110" y="826346"/>
            <a:ext cx="3171905" cy="1013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200">
                <a:solidFill>
                  <a:srgbClr val="FFFFFF"/>
                </a:solidFill>
              </a:rPr>
              <a:t>The Employee Lifecycle &amp; Why It Matters Financially 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9FCC1E1-84D3-494D-A0A0-286AFA1C30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534" y="453643"/>
            <a:ext cx="11298933" cy="98554"/>
            <a:chOff x="446534" y="453643"/>
            <a:chExt cx="11298933" cy="98554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96E09E90-FF79-402E-AF01-97A279BEAD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6534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C6946F8-4B9B-4C51-9F51-2DB377392C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42147" y="453643"/>
              <a:ext cx="3703320" cy="9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7B3D2B3D-A285-438C-A344-AED3E46A07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4110" y="2052084"/>
            <a:ext cx="3033249" cy="3856229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500">
                <a:solidFill>
                  <a:srgbClr val="FFFFFF"/>
                </a:solidFill>
              </a:rPr>
              <a:t>Hiring &amp; Pre-Onboarding: Bad hires cost more than you think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rgbClr val="FFFFFF"/>
                </a:solidFill>
              </a:rPr>
              <a:t>Onboarding: Faster productivity = money back in your pocket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rgbClr val="FFFFFF"/>
                </a:solidFill>
              </a:rPr>
              <a:t>Development &amp; Performance: Training/feedback prevents costly turnover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rgbClr val="FFFFFF"/>
                </a:solidFill>
              </a:rPr>
              <a:t>Retention &amp; Engagement: Engaged employees improve service and reputation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rgbClr val="FFFFFF"/>
                </a:solidFill>
              </a:rPr>
              <a:t>Offboarding: Structured exits reduce lawsuits and unemployment claims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rgbClr val="FFFFFF"/>
                </a:solidFill>
              </a:rPr>
              <a:t>Takeaway: Every stage impacts your financials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FF3D407-1736-6FF1-2AB4-5C5C2CA350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8800" y="1213916"/>
            <a:ext cx="6866506" cy="4428894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Employee vs. Contractor 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D5CAB59D-6CE7-549F-E447-2A23BA5C02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845625"/>
              </p:ext>
            </p:extLst>
          </p:nvPr>
        </p:nvGraphicFramePr>
        <p:xfrm>
          <a:off x="581192" y="2180496"/>
          <a:ext cx="11029615" cy="3678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274320" y="1371600"/>
            <a:ext cx="548640" cy="548640"/>
          </a:xfrm>
          <a:prstGeom prst="rect">
            <a:avLst/>
          </a:prstGeom>
          <a:solidFill>
            <a:srgbClr val="0066C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Employment Taxes 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BB27F191-7DED-B7FC-E465-757147ED35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34917"/>
              </p:ext>
            </p:extLst>
          </p:nvPr>
        </p:nvGraphicFramePr>
        <p:xfrm>
          <a:off x="581192" y="2180496"/>
          <a:ext cx="11029615" cy="3678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Octagon 3"/>
          <p:cNvSpPr/>
          <p:nvPr/>
        </p:nvSpPr>
        <p:spPr>
          <a:xfrm>
            <a:off x="274320" y="1371600"/>
            <a:ext cx="548640" cy="548640"/>
          </a:xfrm>
          <a:prstGeom prst="octagon">
            <a:avLst/>
          </a:prstGeom>
          <a:solidFill>
            <a:srgbClr val="0066C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Compliance &amp; Liability : Top risks for small businesses</a:t>
            </a:r>
            <a:br>
              <a:rPr lang="en-US" dirty="0">
                <a:solidFill>
                  <a:srgbClr val="FFFEFF"/>
                </a:solidFill>
              </a:rPr>
            </a:br>
            <a:endParaRPr lang="en-US" dirty="0">
              <a:solidFill>
                <a:srgbClr val="FFFEFF"/>
              </a:solidFill>
            </a:endParaRP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002486F0-9AAE-4F96-1450-660DD232CB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2186552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Wrap-Up &amp; Q&amp;A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763AEF25-38F8-B9DA-D22C-A031EB5042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8798751"/>
              </p:ext>
            </p:extLst>
          </p:nvPr>
        </p:nvGraphicFramePr>
        <p:xfrm>
          <a:off x="581192" y="2180496"/>
          <a:ext cx="11029615" cy="3678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274320" y="1371600"/>
            <a:ext cx="548640" cy="548640"/>
          </a:xfrm>
          <a:prstGeom prst="roundRect">
            <a:avLst/>
          </a:prstGeom>
          <a:solidFill>
            <a:srgbClr val="0066C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EFF"/>
                </a:solidFill>
              </a:rPr>
              <a:t>Other: Resources &amp; Events (2 minutes)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D30ADBB-A847-42B4-5656-D6BE7BC8A4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6639141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1266</TotalTime>
  <Words>286</Words>
  <Application>Microsoft Office PowerPoint</Application>
  <PresentationFormat>Widescreen</PresentationFormat>
  <Paragraphs>48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Gill Sans MT</vt:lpstr>
      <vt:lpstr>Wingdings 2</vt:lpstr>
      <vt:lpstr>Dividend</vt:lpstr>
      <vt:lpstr>HR AS a Growth Engine</vt:lpstr>
      <vt:lpstr>Welcome</vt:lpstr>
      <vt:lpstr>The Employee Lifecycle &amp; Why It Matters Financially </vt:lpstr>
      <vt:lpstr>Employee vs. Contractor </vt:lpstr>
      <vt:lpstr>Employment Taxes </vt:lpstr>
      <vt:lpstr>Compliance &amp; Liability : Top risks for small businesses </vt:lpstr>
      <vt:lpstr>Wrap-Up &amp; Q&amp;A</vt:lpstr>
      <vt:lpstr>Other: Resources &amp; Events (2 minutes)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Patton, Erin</dc:creator>
  <cp:lastModifiedBy>Arely Lagunas</cp:lastModifiedBy>
  <cp:revision>19</cp:revision>
  <dcterms:created xsi:type="dcterms:W3CDTF">2021-07-28T15:46:48Z</dcterms:created>
  <dcterms:modified xsi:type="dcterms:W3CDTF">2026-02-18T15:34:50Z</dcterms:modified>
</cp:coreProperties>
</file>